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388" r:id="rId4"/>
    <p:sldId id="396" r:id="rId5"/>
    <p:sldId id="264" r:id="rId6"/>
    <p:sldId id="263" r:id="rId7"/>
    <p:sldId id="389" r:id="rId8"/>
    <p:sldId id="397" r:id="rId9"/>
    <p:sldId id="3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164EA-70FB-4F07-B808-E02F692AD8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857BA-2AB8-45B0-AF20-79FCBC4A10A3}">
      <dgm:prSet/>
      <dgm:spPr/>
      <dgm:t>
        <a:bodyPr/>
        <a:lstStyle/>
        <a:p>
          <a:r>
            <a:rPr lang="ja-JP" dirty="0"/>
            <a:t>１－</a:t>
          </a:r>
          <a:r>
            <a:rPr lang="ja-JP" altLang="en-US" dirty="0"/>
            <a:t>数字の練習</a:t>
          </a:r>
          <a:r>
            <a:rPr lang="ja-JP" dirty="0"/>
            <a:t>　</a:t>
          </a:r>
          <a:endParaRPr lang="en-US" dirty="0"/>
        </a:p>
      </dgm:t>
    </dgm:pt>
    <dgm:pt modelId="{E923756E-EBC9-4BA7-A48D-AB94E5F744CD}" type="parTrans" cxnId="{A07E3AB5-BC8C-482A-934A-A145B3FEA0FD}">
      <dgm:prSet/>
      <dgm:spPr/>
      <dgm:t>
        <a:bodyPr/>
        <a:lstStyle/>
        <a:p>
          <a:endParaRPr lang="en-US"/>
        </a:p>
      </dgm:t>
    </dgm:pt>
    <dgm:pt modelId="{8337AE51-D331-4422-89DA-5938D3F49C9A}" type="sibTrans" cxnId="{A07E3AB5-BC8C-482A-934A-A145B3FEA0FD}">
      <dgm:prSet/>
      <dgm:spPr/>
      <dgm:t>
        <a:bodyPr/>
        <a:lstStyle/>
        <a:p>
          <a:endParaRPr lang="en-US"/>
        </a:p>
      </dgm:t>
    </dgm:pt>
    <dgm:pt modelId="{760A1B65-1E32-4263-8244-6EF76524005D}">
      <dgm:prSet/>
      <dgm:spPr/>
      <dgm:t>
        <a:bodyPr/>
        <a:lstStyle/>
        <a:p>
          <a:r>
            <a:rPr lang="ja-JP" dirty="0"/>
            <a:t>２－</a:t>
          </a:r>
          <a:r>
            <a:rPr lang="ja-JP" altLang="en-US" dirty="0"/>
            <a:t>かきのれんしゅう</a:t>
          </a:r>
          <a:endParaRPr lang="en-US" dirty="0"/>
        </a:p>
      </dgm:t>
    </dgm:pt>
    <dgm:pt modelId="{483AAB1D-3B0E-4326-BBA3-4651A7314062}" type="parTrans" cxnId="{E115798C-E78A-43DC-B16D-0F339189D705}">
      <dgm:prSet/>
      <dgm:spPr/>
      <dgm:t>
        <a:bodyPr/>
        <a:lstStyle/>
        <a:p>
          <a:endParaRPr lang="en-US"/>
        </a:p>
      </dgm:t>
    </dgm:pt>
    <dgm:pt modelId="{31BA9A0A-2248-4387-9355-036076572503}" type="sibTrans" cxnId="{E115798C-E78A-43DC-B16D-0F339189D705}">
      <dgm:prSet/>
      <dgm:spPr/>
      <dgm:t>
        <a:bodyPr/>
        <a:lstStyle/>
        <a:p>
          <a:endParaRPr lang="en-US"/>
        </a:p>
      </dgm:t>
    </dgm:pt>
    <dgm:pt modelId="{8F18B484-A687-47C8-B5D3-52456FFE7218}">
      <dgm:prSet/>
      <dgm:spPr/>
      <dgm:t>
        <a:bodyPr/>
        <a:lstStyle/>
        <a:p>
          <a:r>
            <a:rPr lang="ja-JP"/>
            <a:t>３－アラビアの文化</a:t>
          </a:r>
          <a:endParaRPr lang="en-US"/>
        </a:p>
      </dgm:t>
    </dgm:pt>
    <dgm:pt modelId="{998BDE10-9CBF-4E3D-8325-72E8F2203FA3}" type="parTrans" cxnId="{A66A9C11-43AB-4464-8F5F-3960F6E69F09}">
      <dgm:prSet/>
      <dgm:spPr/>
      <dgm:t>
        <a:bodyPr/>
        <a:lstStyle/>
        <a:p>
          <a:endParaRPr lang="en-US"/>
        </a:p>
      </dgm:t>
    </dgm:pt>
    <dgm:pt modelId="{C4173281-D07A-4B75-BD3A-E3B047D0F76E}" type="sibTrans" cxnId="{A66A9C11-43AB-4464-8F5F-3960F6E69F09}">
      <dgm:prSet/>
      <dgm:spPr/>
      <dgm:t>
        <a:bodyPr/>
        <a:lstStyle/>
        <a:p>
          <a:endParaRPr lang="en-US"/>
        </a:p>
      </dgm:t>
    </dgm:pt>
    <dgm:pt modelId="{89D55BCC-FCD1-4BE9-AC40-C338E78942B5}" type="pres">
      <dgm:prSet presAssocID="{F9A164EA-70FB-4F07-B808-E02F692AD822}" presName="linear" presStyleCnt="0">
        <dgm:presLayoutVars>
          <dgm:animLvl val="lvl"/>
          <dgm:resizeHandles val="exact"/>
        </dgm:presLayoutVars>
      </dgm:prSet>
      <dgm:spPr/>
    </dgm:pt>
    <dgm:pt modelId="{F43F696C-32CA-4345-9242-74344076C19B}" type="pres">
      <dgm:prSet presAssocID="{220857BA-2AB8-45B0-AF20-79FCBC4A10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E7A174-8F32-4CDA-A7FB-2A29B34475A2}" type="pres">
      <dgm:prSet presAssocID="{8337AE51-D331-4422-89DA-5938D3F49C9A}" presName="spacer" presStyleCnt="0"/>
      <dgm:spPr/>
    </dgm:pt>
    <dgm:pt modelId="{5DD4E594-90CE-4989-9061-D68EEE3546FF}" type="pres">
      <dgm:prSet presAssocID="{760A1B65-1E32-4263-8244-6EF7652400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DE93B1-ACD5-4332-8ED8-99D31F931A4F}" type="pres">
      <dgm:prSet presAssocID="{31BA9A0A-2248-4387-9355-036076572503}" presName="spacer" presStyleCnt="0"/>
      <dgm:spPr/>
    </dgm:pt>
    <dgm:pt modelId="{E48616C5-6336-42A7-AA65-18E8A9698186}" type="pres">
      <dgm:prSet presAssocID="{8F18B484-A687-47C8-B5D3-52456FFE72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6A9C11-43AB-4464-8F5F-3960F6E69F09}" srcId="{F9A164EA-70FB-4F07-B808-E02F692AD822}" destId="{8F18B484-A687-47C8-B5D3-52456FFE7218}" srcOrd="2" destOrd="0" parTransId="{998BDE10-9CBF-4E3D-8325-72E8F2203FA3}" sibTransId="{C4173281-D07A-4B75-BD3A-E3B047D0F76E}"/>
    <dgm:cxn modelId="{0435726B-3FB1-4814-AE05-B82851E15604}" type="presOf" srcId="{760A1B65-1E32-4263-8244-6EF76524005D}" destId="{5DD4E594-90CE-4989-9061-D68EEE3546FF}" srcOrd="0" destOrd="0" presId="urn:microsoft.com/office/officeart/2005/8/layout/vList2"/>
    <dgm:cxn modelId="{DF98BD4C-2F0F-40D0-AA0A-BEE92A95CD82}" type="presOf" srcId="{8F18B484-A687-47C8-B5D3-52456FFE7218}" destId="{E48616C5-6336-42A7-AA65-18E8A9698186}" srcOrd="0" destOrd="0" presId="urn:microsoft.com/office/officeart/2005/8/layout/vList2"/>
    <dgm:cxn modelId="{7E61D86F-1902-4A5E-AC7F-16D9E3CA3DFC}" type="presOf" srcId="{F9A164EA-70FB-4F07-B808-E02F692AD822}" destId="{89D55BCC-FCD1-4BE9-AC40-C338E78942B5}" srcOrd="0" destOrd="0" presId="urn:microsoft.com/office/officeart/2005/8/layout/vList2"/>
    <dgm:cxn modelId="{E115798C-E78A-43DC-B16D-0F339189D705}" srcId="{F9A164EA-70FB-4F07-B808-E02F692AD822}" destId="{760A1B65-1E32-4263-8244-6EF76524005D}" srcOrd="1" destOrd="0" parTransId="{483AAB1D-3B0E-4326-BBA3-4651A7314062}" sibTransId="{31BA9A0A-2248-4387-9355-036076572503}"/>
    <dgm:cxn modelId="{A07E3AB5-BC8C-482A-934A-A145B3FEA0FD}" srcId="{F9A164EA-70FB-4F07-B808-E02F692AD822}" destId="{220857BA-2AB8-45B0-AF20-79FCBC4A10A3}" srcOrd="0" destOrd="0" parTransId="{E923756E-EBC9-4BA7-A48D-AB94E5F744CD}" sibTransId="{8337AE51-D331-4422-89DA-5938D3F49C9A}"/>
    <dgm:cxn modelId="{E8C694D0-DB4A-45E8-9B9D-AB2FAD57F736}" type="presOf" srcId="{220857BA-2AB8-45B0-AF20-79FCBC4A10A3}" destId="{F43F696C-32CA-4345-9242-74344076C19B}" srcOrd="0" destOrd="0" presId="urn:microsoft.com/office/officeart/2005/8/layout/vList2"/>
    <dgm:cxn modelId="{0F0DBB3C-FBA9-447E-B9BC-40BCF53CD643}" type="presParOf" srcId="{89D55BCC-FCD1-4BE9-AC40-C338E78942B5}" destId="{F43F696C-32CA-4345-9242-74344076C19B}" srcOrd="0" destOrd="0" presId="urn:microsoft.com/office/officeart/2005/8/layout/vList2"/>
    <dgm:cxn modelId="{D8CE6035-46BF-444C-9949-8E7D404BB7C7}" type="presParOf" srcId="{89D55BCC-FCD1-4BE9-AC40-C338E78942B5}" destId="{B1E7A174-8F32-4CDA-A7FB-2A29B34475A2}" srcOrd="1" destOrd="0" presId="urn:microsoft.com/office/officeart/2005/8/layout/vList2"/>
    <dgm:cxn modelId="{DBCEBAA6-9A32-473F-89D8-890BEB4A49FF}" type="presParOf" srcId="{89D55BCC-FCD1-4BE9-AC40-C338E78942B5}" destId="{5DD4E594-90CE-4989-9061-D68EEE3546FF}" srcOrd="2" destOrd="0" presId="urn:microsoft.com/office/officeart/2005/8/layout/vList2"/>
    <dgm:cxn modelId="{C63E67F2-7490-44F8-89BB-7F0032DE72BD}" type="presParOf" srcId="{89D55BCC-FCD1-4BE9-AC40-C338E78942B5}" destId="{85DE93B1-ACD5-4332-8ED8-99D31F931A4F}" srcOrd="3" destOrd="0" presId="urn:microsoft.com/office/officeart/2005/8/layout/vList2"/>
    <dgm:cxn modelId="{C805137D-E558-4ED3-9547-B19D63185EF4}" type="presParOf" srcId="{89D55BCC-FCD1-4BE9-AC40-C338E78942B5}" destId="{E48616C5-6336-42A7-AA65-18E8A96981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2C4FB-7098-4ABE-901D-D395BE3B2E7B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7B5443-7DF9-4F51-A5ED-3B7448B86212}">
      <dgm:prSet/>
      <dgm:spPr/>
      <dgm:t>
        <a:bodyPr/>
        <a:lstStyle/>
        <a:p>
          <a:r>
            <a:rPr lang="ar-JO" b="1" dirty="0"/>
            <a:t>أ ب ت ث ج ح خ</a:t>
          </a:r>
          <a:endParaRPr lang="en-US" dirty="0"/>
        </a:p>
      </dgm:t>
    </dgm:pt>
    <dgm:pt modelId="{C7D6C022-C3A4-47A1-84B5-A3132B426E6E}" type="parTrans" cxnId="{2744FC2A-E90B-4CE5-AED7-40DC58493C32}">
      <dgm:prSet/>
      <dgm:spPr/>
      <dgm:t>
        <a:bodyPr/>
        <a:lstStyle/>
        <a:p>
          <a:endParaRPr lang="en-US"/>
        </a:p>
      </dgm:t>
    </dgm:pt>
    <dgm:pt modelId="{F775CFD1-B638-43FF-81C2-7431FAE20E09}" type="sibTrans" cxnId="{2744FC2A-E90B-4CE5-AED7-40DC58493C32}">
      <dgm:prSet/>
      <dgm:spPr/>
      <dgm:t>
        <a:bodyPr/>
        <a:lstStyle/>
        <a:p>
          <a:endParaRPr lang="en-US"/>
        </a:p>
      </dgm:t>
    </dgm:pt>
    <dgm:pt modelId="{3D13AFCC-6484-435A-ACFE-035EA11671F5}">
      <dgm:prSet/>
      <dgm:spPr/>
      <dgm:t>
        <a:bodyPr/>
        <a:lstStyle/>
        <a:p>
          <a:r>
            <a:rPr lang="ar-JO" b="1"/>
            <a:t>د ذ ر ز س ش ص</a:t>
          </a:r>
          <a:endParaRPr lang="en-US"/>
        </a:p>
      </dgm:t>
    </dgm:pt>
    <dgm:pt modelId="{51CB4206-45F5-49B8-A3B2-984DB1CFAE9B}" type="parTrans" cxnId="{8686E631-7032-41B3-96A3-997C069B9293}">
      <dgm:prSet/>
      <dgm:spPr/>
      <dgm:t>
        <a:bodyPr/>
        <a:lstStyle/>
        <a:p>
          <a:endParaRPr lang="en-US"/>
        </a:p>
      </dgm:t>
    </dgm:pt>
    <dgm:pt modelId="{00C154D2-65A0-4836-8466-0C8958B10102}" type="sibTrans" cxnId="{8686E631-7032-41B3-96A3-997C069B9293}">
      <dgm:prSet/>
      <dgm:spPr/>
      <dgm:t>
        <a:bodyPr/>
        <a:lstStyle/>
        <a:p>
          <a:endParaRPr lang="en-US"/>
        </a:p>
      </dgm:t>
    </dgm:pt>
    <dgm:pt modelId="{00A420F6-0C1D-4234-994C-002DF6642F7D}">
      <dgm:prSet/>
      <dgm:spPr/>
      <dgm:t>
        <a:bodyPr/>
        <a:lstStyle/>
        <a:p>
          <a:r>
            <a:rPr lang="ar-JO" b="1" dirty="0"/>
            <a:t>ض ط ظ ع غ ف ق</a:t>
          </a:r>
          <a:endParaRPr lang="en-US" dirty="0"/>
        </a:p>
      </dgm:t>
    </dgm:pt>
    <dgm:pt modelId="{1303245F-AFF6-46A1-8823-FC30562AE994}" type="parTrans" cxnId="{6AFD9E6F-6307-47D8-B9A6-E56CAD731D04}">
      <dgm:prSet/>
      <dgm:spPr/>
      <dgm:t>
        <a:bodyPr/>
        <a:lstStyle/>
        <a:p>
          <a:endParaRPr lang="en-US"/>
        </a:p>
      </dgm:t>
    </dgm:pt>
    <dgm:pt modelId="{0334D1EC-42DB-4F66-B0D9-D731C4B8F211}" type="sibTrans" cxnId="{6AFD9E6F-6307-47D8-B9A6-E56CAD731D04}">
      <dgm:prSet/>
      <dgm:spPr/>
      <dgm:t>
        <a:bodyPr/>
        <a:lstStyle/>
        <a:p>
          <a:endParaRPr lang="en-US"/>
        </a:p>
      </dgm:t>
    </dgm:pt>
    <dgm:pt modelId="{6D775955-71DC-4379-BA16-CC6571310BE4}">
      <dgm:prSet/>
      <dgm:spPr/>
      <dgm:t>
        <a:bodyPr/>
        <a:lstStyle/>
        <a:p>
          <a:r>
            <a:rPr lang="ar-JO" b="1" dirty="0"/>
            <a:t>ك ل م ن ه و ي </a:t>
          </a:r>
          <a:endParaRPr lang="en-US" dirty="0"/>
        </a:p>
      </dgm:t>
    </dgm:pt>
    <dgm:pt modelId="{A4EA0460-3A38-45EF-9A0B-5A5FFFC938C1}" type="parTrans" cxnId="{7D37BA2F-0812-45C6-A7B8-329278C9606F}">
      <dgm:prSet/>
      <dgm:spPr/>
      <dgm:t>
        <a:bodyPr/>
        <a:lstStyle/>
        <a:p>
          <a:endParaRPr lang="en-US"/>
        </a:p>
      </dgm:t>
    </dgm:pt>
    <dgm:pt modelId="{D3D7C488-DBB6-47D2-BC04-448297A7C7F2}" type="sibTrans" cxnId="{7D37BA2F-0812-45C6-A7B8-329278C9606F}">
      <dgm:prSet/>
      <dgm:spPr/>
      <dgm:t>
        <a:bodyPr/>
        <a:lstStyle/>
        <a:p>
          <a:endParaRPr lang="en-US"/>
        </a:p>
      </dgm:t>
    </dgm:pt>
    <dgm:pt modelId="{9A4394F9-50FF-4014-A0E3-1851FA2C4B4A}" type="pres">
      <dgm:prSet presAssocID="{7BD2C4FB-7098-4ABE-901D-D395BE3B2E7B}" presName="linear" presStyleCnt="0">
        <dgm:presLayoutVars>
          <dgm:animLvl val="lvl"/>
          <dgm:resizeHandles val="exact"/>
        </dgm:presLayoutVars>
      </dgm:prSet>
      <dgm:spPr/>
    </dgm:pt>
    <dgm:pt modelId="{B377DAB9-65E0-4A93-8A9E-13EBFCB3E1B8}" type="pres">
      <dgm:prSet presAssocID="{FA7B5443-7DF9-4F51-A5ED-3B7448B86212}" presName="parentText" presStyleLbl="node1" presStyleIdx="0" presStyleCnt="4" custLinFactNeighborY="-42064">
        <dgm:presLayoutVars>
          <dgm:chMax val="0"/>
          <dgm:bulletEnabled val="1"/>
        </dgm:presLayoutVars>
      </dgm:prSet>
      <dgm:spPr/>
    </dgm:pt>
    <dgm:pt modelId="{B6299FCE-D694-4787-AA36-1DB50EC15542}" type="pres">
      <dgm:prSet presAssocID="{F775CFD1-B638-43FF-81C2-7431FAE20E09}" presName="spacer" presStyleCnt="0"/>
      <dgm:spPr/>
    </dgm:pt>
    <dgm:pt modelId="{631C09E5-BB05-4484-8F17-7671956697B4}" type="pres">
      <dgm:prSet presAssocID="{3D13AFCC-6484-435A-ACFE-035EA11671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687FC2-129C-43B4-AA1C-057E3DDDC938}" type="pres">
      <dgm:prSet presAssocID="{00C154D2-65A0-4836-8466-0C8958B10102}" presName="spacer" presStyleCnt="0"/>
      <dgm:spPr/>
    </dgm:pt>
    <dgm:pt modelId="{CFCE84BB-6635-434D-A3C2-72EEDA407DCE}" type="pres">
      <dgm:prSet presAssocID="{00A420F6-0C1D-4234-994C-002DF6642F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C770F4-A11F-4A61-ACC3-71ADEC4BC1C0}" type="pres">
      <dgm:prSet presAssocID="{0334D1EC-42DB-4F66-B0D9-D731C4B8F211}" presName="spacer" presStyleCnt="0"/>
      <dgm:spPr/>
    </dgm:pt>
    <dgm:pt modelId="{4C56B5FC-820C-43BD-95DE-C5BD0302F65B}" type="pres">
      <dgm:prSet presAssocID="{6D775955-71DC-4379-BA16-CC6571310BE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744FC2A-E90B-4CE5-AED7-40DC58493C32}" srcId="{7BD2C4FB-7098-4ABE-901D-D395BE3B2E7B}" destId="{FA7B5443-7DF9-4F51-A5ED-3B7448B86212}" srcOrd="0" destOrd="0" parTransId="{C7D6C022-C3A4-47A1-84B5-A3132B426E6E}" sibTransId="{F775CFD1-B638-43FF-81C2-7431FAE20E09}"/>
    <dgm:cxn modelId="{7D37BA2F-0812-45C6-A7B8-329278C9606F}" srcId="{7BD2C4FB-7098-4ABE-901D-D395BE3B2E7B}" destId="{6D775955-71DC-4379-BA16-CC6571310BE4}" srcOrd="3" destOrd="0" parTransId="{A4EA0460-3A38-45EF-9A0B-5A5FFFC938C1}" sibTransId="{D3D7C488-DBB6-47D2-BC04-448297A7C7F2}"/>
    <dgm:cxn modelId="{8686E631-7032-41B3-96A3-997C069B9293}" srcId="{7BD2C4FB-7098-4ABE-901D-D395BE3B2E7B}" destId="{3D13AFCC-6484-435A-ACFE-035EA11671F5}" srcOrd="1" destOrd="0" parTransId="{51CB4206-45F5-49B8-A3B2-984DB1CFAE9B}" sibTransId="{00C154D2-65A0-4836-8466-0C8958B10102}"/>
    <dgm:cxn modelId="{DEB73E42-37A7-43C2-B92A-96A9F4921F76}" type="presOf" srcId="{7BD2C4FB-7098-4ABE-901D-D395BE3B2E7B}" destId="{9A4394F9-50FF-4014-A0E3-1851FA2C4B4A}" srcOrd="0" destOrd="0" presId="urn:microsoft.com/office/officeart/2005/8/layout/vList2"/>
    <dgm:cxn modelId="{6AFD9E6F-6307-47D8-B9A6-E56CAD731D04}" srcId="{7BD2C4FB-7098-4ABE-901D-D395BE3B2E7B}" destId="{00A420F6-0C1D-4234-994C-002DF6642F7D}" srcOrd="2" destOrd="0" parTransId="{1303245F-AFF6-46A1-8823-FC30562AE994}" sibTransId="{0334D1EC-42DB-4F66-B0D9-D731C4B8F211}"/>
    <dgm:cxn modelId="{CB365879-FC0B-4113-928C-C81A9D9E1F87}" type="presOf" srcId="{00A420F6-0C1D-4234-994C-002DF6642F7D}" destId="{CFCE84BB-6635-434D-A3C2-72EEDA407DCE}" srcOrd="0" destOrd="0" presId="urn:microsoft.com/office/officeart/2005/8/layout/vList2"/>
    <dgm:cxn modelId="{786C4F98-407E-4DA8-B5CF-87C05611C31F}" type="presOf" srcId="{6D775955-71DC-4379-BA16-CC6571310BE4}" destId="{4C56B5FC-820C-43BD-95DE-C5BD0302F65B}" srcOrd="0" destOrd="0" presId="urn:microsoft.com/office/officeart/2005/8/layout/vList2"/>
    <dgm:cxn modelId="{C88698B5-931A-44F2-8E12-A322291D9116}" type="presOf" srcId="{FA7B5443-7DF9-4F51-A5ED-3B7448B86212}" destId="{B377DAB9-65E0-4A93-8A9E-13EBFCB3E1B8}" srcOrd="0" destOrd="0" presId="urn:microsoft.com/office/officeart/2005/8/layout/vList2"/>
    <dgm:cxn modelId="{797AAFCF-2E02-496C-8F0F-9BF1C934E1FF}" type="presOf" srcId="{3D13AFCC-6484-435A-ACFE-035EA11671F5}" destId="{631C09E5-BB05-4484-8F17-7671956697B4}" srcOrd="0" destOrd="0" presId="urn:microsoft.com/office/officeart/2005/8/layout/vList2"/>
    <dgm:cxn modelId="{722D0804-A820-4E10-88CA-D1247FF6412D}" type="presParOf" srcId="{9A4394F9-50FF-4014-A0E3-1851FA2C4B4A}" destId="{B377DAB9-65E0-4A93-8A9E-13EBFCB3E1B8}" srcOrd="0" destOrd="0" presId="urn:microsoft.com/office/officeart/2005/8/layout/vList2"/>
    <dgm:cxn modelId="{6EA26624-A9F7-4264-A1EB-856265D4CBC2}" type="presParOf" srcId="{9A4394F9-50FF-4014-A0E3-1851FA2C4B4A}" destId="{B6299FCE-D694-4787-AA36-1DB50EC15542}" srcOrd="1" destOrd="0" presId="urn:microsoft.com/office/officeart/2005/8/layout/vList2"/>
    <dgm:cxn modelId="{60D88185-EA0F-45F1-B50A-7C5BED30F95E}" type="presParOf" srcId="{9A4394F9-50FF-4014-A0E3-1851FA2C4B4A}" destId="{631C09E5-BB05-4484-8F17-7671956697B4}" srcOrd="2" destOrd="0" presId="urn:microsoft.com/office/officeart/2005/8/layout/vList2"/>
    <dgm:cxn modelId="{B83D71B8-7FF5-4071-BADA-8459E7EF5710}" type="presParOf" srcId="{9A4394F9-50FF-4014-A0E3-1851FA2C4B4A}" destId="{DC687FC2-129C-43B4-AA1C-057E3DDDC938}" srcOrd="3" destOrd="0" presId="urn:microsoft.com/office/officeart/2005/8/layout/vList2"/>
    <dgm:cxn modelId="{36EFB53A-3B98-479F-B1BF-5308453F424A}" type="presParOf" srcId="{9A4394F9-50FF-4014-A0E3-1851FA2C4B4A}" destId="{CFCE84BB-6635-434D-A3C2-72EEDA407DCE}" srcOrd="4" destOrd="0" presId="urn:microsoft.com/office/officeart/2005/8/layout/vList2"/>
    <dgm:cxn modelId="{CB2C86EB-DE77-4181-8317-BCB7857CEF66}" type="presParOf" srcId="{9A4394F9-50FF-4014-A0E3-1851FA2C4B4A}" destId="{FFC770F4-A11F-4A61-ACC3-71ADEC4BC1C0}" srcOrd="5" destOrd="0" presId="urn:microsoft.com/office/officeart/2005/8/layout/vList2"/>
    <dgm:cxn modelId="{FEF9593F-8FDC-4856-8D84-BBE850DD8568}" type="presParOf" srcId="{9A4394F9-50FF-4014-A0E3-1851FA2C4B4A}" destId="{4C56B5FC-820C-43BD-95DE-C5BD0302F6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F696C-32CA-4345-9242-74344076C19B}">
      <dsp:nvSpPr>
        <dsp:cNvPr id="0" name=""/>
        <dsp:cNvSpPr/>
      </dsp:nvSpPr>
      <dsp:spPr>
        <a:xfrm>
          <a:off x="0" y="1237"/>
          <a:ext cx="6400800" cy="1131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500" kern="1200" dirty="0"/>
            <a:t>１－</a:t>
          </a:r>
          <a:r>
            <a:rPr lang="ja-JP" altLang="en-US" sz="4500" kern="1200" dirty="0"/>
            <a:t>数字の練習</a:t>
          </a:r>
          <a:r>
            <a:rPr lang="ja-JP" sz="4500" kern="1200" dirty="0"/>
            <a:t>　</a:t>
          </a:r>
          <a:endParaRPr lang="en-US" sz="4500" kern="1200" dirty="0"/>
        </a:p>
      </dsp:txBody>
      <dsp:txXfrm>
        <a:off x="55258" y="56495"/>
        <a:ext cx="6290284" cy="1021459"/>
      </dsp:txXfrm>
    </dsp:sp>
    <dsp:sp modelId="{5DD4E594-90CE-4989-9061-D68EEE3546FF}">
      <dsp:nvSpPr>
        <dsp:cNvPr id="0" name=""/>
        <dsp:cNvSpPr/>
      </dsp:nvSpPr>
      <dsp:spPr>
        <a:xfrm>
          <a:off x="0" y="1262812"/>
          <a:ext cx="6400800" cy="1131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500" kern="1200" dirty="0"/>
            <a:t>２－</a:t>
          </a:r>
          <a:r>
            <a:rPr lang="ja-JP" altLang="en-US" sz="4500" kern="1200" dirty="0"/>
            <a:t>かきのれんしゅう</a:t>
          </a:r>
          <a:endParaRPr lang="en-US" sz="4500" kern="1200" dirty="0"/>
        </a:p>
      </dsp:txBody>
      <dsp:txXfrm>
        <a:off x="55258" y="1318070"/>
        <a:ext cx="6290284" cy="1021459"/>
      </dsp:txXfrm>
    </dsp:sp>
    <dsp:sp modelId="{E48616C5-6336-42A7-AA65-18E8A9698186}">
      <dsp:nvSpPr>
        <dsp:cNvPr id="0" name=""/>
        <dsp:cNvSpPr/>
      </dsp:nvSpPr>
      <dsp:spPr>
        <a:xfrm>
          <a:off x="0" y="2524387"/>
          <a:ext cx="6400800" cy="1131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500" kern="1200"/>
            <a:t>３－アラビアの文化</a:t>
          </a:r>
          <a:endParaRPr lang="en-US" sz="4500" kern="1200"/>
        </a:p>
      </dsp:txBody>
      <dsp:txXfrm>
        <a:off x="55258" y="2579645"/>
        <a:ext cx="6290284" cy="1021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7DAB9-65E0-4A93-8A9E-13EBFCB3E1B8}">
      <dsp:nvSpPr>
        <dsp:cNvPr id="0" name=""/>
        <dsp:cNvSpPr/>
      </dsp:nvSpPr>
      <dsp:spPr>
        <a:xfrm>
          <a:off x="0" y="0"/>
          <a:ext cx="10886861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b="1" kern="1200" dirty="0"/>
            <a:t>أ ب ت ث ج ح خ</a:t>
          </a:r>
          <a:endParaRPr lang="en-US" sz="5100" kern="1200" dirty="0"/>
        </a:p>
      </dsp:txBody>
      <dsp:txXfrm>
        <a:off x="59713" y="59713"/>
        <a:ext cx="10767435" cy="1103809"/>
      </dsp:txXfrm>
    </dsp:sp>
    <dsp:sp modelId="{631C09E5-BB05-4484-8F17-7671956697B4}">
      <dsp:nvSpPr>
        <dsp:cNvPr id="0" name=""/>
        <dsp:cNvSpPr/>
      </dsp:nvSpPr>
      <dsp:spPr>
        <a:xfrm>
          <a:off x="0" y="1406604"/>
          <a:ext cx="10886861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b="1" kern="1200"/>
            <a:t>د ذ ر ز س ش ص</a:t>
          </a:r>
          <a:endParaRPr lang="en-US" sz="5100" kern="1200"/>
        </a:p>
      </dsp:txBody>
      <dsp:txXfrm>
        <a:off x="59713" y="1466317"/>
        <a:ext cx="10767435" cy="1103809"/>
      </dsp:txXfrm>
    </dsp:sp>
    <dsp:sp modelId="{CFCE84BB-6635-434D-A3C2-72EEDA407DCE}">
      <dsp:nvSpPr>
        <dsp:cNvPr id="0" name=""/>
        <dsp:cNvSpPr/>
      </dsp:nvSpPr>
      <dsp:spPr>
        <a:xfrm>
          <a:off x="0" y="2776719"/>
          <a:ext cx="10886861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b="1" kern="1200" dirty="0"/>
            <a:t>ض ط ظ ع غ ف ق</a:t>
          </a:r>
          <a:endParaRPr lang="en-US" sz="5100" kern="1200" dirty="0"/>
        </a:p>
      </dsp:txBody>
      <dsp:txXfrm>
        <a:off x="59713" y="2836432"/>
        <a:ext cx="10767435" cy="1103809"/>
      </dsp:txXfrm>
    </dsp:sp>
    <dsp:sp modelId="{4C56B5FC-820C-43BD-95DE-C5BD0302F65B}">
      <dsp:nvSpPr>
        <dsp:cNvPr id="0" name=""/>
        <dsp:cNvSpPr/>
      </dsp:nvSpPr>
      <dsp:spPr>
        <a:xfrm>
          <a:off x="0" y="4146834"/>
          <a:ext cx="10886861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b="1" kern="1200" dirty="0"/>
            <a:t>ك ل م ن ه و ي </a:t>
          </a:r>
          <a:endParaRPr lang="en-US" sz="5100" kern="1200" dirty="0"/>
        </a:p>
      </dsp:txBody>
      <dsp:txXfrm>
        <a:off x="59713" y="4206547"/>
        <a:ext cx="10767435" cy="110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December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3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8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0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December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6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6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5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December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13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  <p:sldLayoutId id="2147483737" r:id="rId12"/>
    <p:sldLayoutId id="2147483738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bl86Wl5qKY" TargetMode="External"/><Relationship Id="rId2" Type="http://schemas.openxmlformats.org/officeDocument/2006/relationships/hyperlink" Target="https://www.youtube.com/watch?v=gjiyr0cFu8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5EiwaJ0BZ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0AF5A-CC87-307B-4A63-1E8CF789B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49389"/>
            <a:ext cx="5015638" cy="2075012"/>
          </a:xfrm>
        </p:spPr>
        <p:txBody>
          <a:bodyPr>
            <a:normAutofit/>
          </a:bodyPr>
          <a:lstStyle/>
          <a:p>
            <a:r>
              <a:rPr lang="ar-JO" dirty="0"/>
              <a:t>أهلا وسهلا بكم جميعا </a:t>
            </a:r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1EAFB-B88B-D8BE-AD91-235F6D95E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pPr indent="-228600">
              <a:lnSpc>
                <a:spcPct val="110000"/>
              </a:lnSpc>
            </a:pPr>
            <a:r>
              <a:rPr lang="en-US" sz="2400" err="1">
                <a:latin typeface="Abadi" panose="020B0604020104020204" pitchFamily="34" charset="0"/>
              </a:rPr>
              <a:t>الدرس</a:t>
            </a:r>
            <a:r>
              <a:rPr lang="ar-JO" sz="2400">
                <a:latin typeface="Abadi" panose="020B0604020104020204" pitchFamily="34" charset="0"/>
              </a:rPr>
              <a:t> الثاني و</a:t>
            </a:r>
            <a:r>
              <a:rPr lang="en-US" sz="2400">
                <a:latin typeface="Abadi" panose="020B0604020104020204" pitchFamily="34" charset="0"/>
              </a:rPr>
              <a:t> </a:t>
            </a:r>
            <a:r>
              <a:rPr lang="ar-JO" sz="2400">
                <a:latin typeface="Abadi" panose="020B0604020104020204" pitchFamily="34" charset="0"/>
              </a:rPr>
              <a:t>العشرون</a:t>
            </a:r>
            <a:br>
              <a:rPr lang="en-US" sz="2400">
                <a:latin typeface="Abadi" panose="020B0604020104020204" pitchFamily="34" charset="0"/>
              </a:rPr>
            </a:br>
            <a:r>
              <a:rPr lang="en-US" sz="2400">
                <a:latin typeface="Abadi" panose="020B0604020104020204" pitchFamily="34" charset="0"/>
              </a:rPr>
              <a:t>2</a:t>
            </a:r>
            <a:r>
              <a:rPr lang="ar-JO" sz="2400">
                <a:latin typeface="Abadi" panose="020B0604020104020204" pitchFamily="34" charset="0"/>
              </a:rPr>
              <a:t>2</a:t>
            </a:r>
            <a:r>
              <a:rPr lang="ja-JP" altLang="en-US" sz="2400">
                <a:latin typeface="Abadi" panose="020B0604020104020204" pitchFamily="34" charset="0"/>
              </a:rPr>
              <a:t>回目のレッスン</a:t>
            </a:r>
            <a:br>
              <a:rPr lang="en-US" altLang="ja-JP" sz="2400">
                <a:latin typeface="Abadi" panose="020B0604020104020204" pitchFamily="34" charset="0"/>
              </a:rPr>
            </a:br>
            <a:r>
              <a:rPr lang="ja-JP" altLang="en-US" sz="2400">
                <a:latin typeface="Abadi" panose="020B0604020104020204" pitchFamily="34" charset="0"/>
              </a:rPr>
              <a:t>２０２３・</a:t>
            </a:r>
            <a:r>
              <a:rPr lang="ar-JO" altLang="ja-JP" sz="2400">
                <a:latin typeface="Abadi" panose="020B0604020104020204" pitchFamily="34" charset="0"/>
              </a:rPr>
              <a:t>12</a:t>
            </a:r>
            <a:r>
              <a:rPr lang="ja-JP" altLang="en-US" sz="2400">
                <a:latin typeface="Abadi" panose="020B0604020104020204" pitchFamily="34" charset="0"/>
              </a:rPr>
              <a:t>・</a:t>
            </a:r>
            <a:r>
              <a:rPr lang="ar-JO" altLang="ja-JP" sz="2400">
                <a:latin typeface="Abadi" panose="020B0604020104020204" pitchFamily="34" charset="0"/>
              </a:rPr>
              <a:t>23</a:t>
            </a:r>
            <a:endParaRPr lang="en-AE" sz="2400">
              <a:latin typeface="Abadi" panose="020B0604020104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8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B4E1C21F-62C4-FA6E-595C-D44216DE5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9" r="21110" b="2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724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ackground with ovals and lines&#10;&#10;Description automatically generated">
            <a:extLst>
              <a:ext uri="{FF2B5EF4-FFF2-40B4-BE49-F238E27FC236}">
                <a16:creationId xmlns:a16="http://schemas.microsoft.com/office/drawing/2014/main" id="{E4BC6175-88B6-5978-BEF5-9528FAAED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4" b="102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707A9-248E-FB74-ED45-13214EFC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389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じゅぎょうのもくひょう</a:t>
            </a:r>
            <a:endParaRPr lang="en-US" dirty="0"/>
          </a:p>
        </p:txBody>
      </p:sp>
      <p:graphicFrame>
        <p:nvGraphicFramePr>
          <p:cNvPr id="7" name="Subtitle 2">
            <a:extLst>
              <a:ext uri="{FF2B5EF4-FFF2-40B4-BE49-F238E27FC236}">
                <a16:creationId xmlns:a16="http://schemas.microsoft.com/office/drawing/2014/main" id="{4440AF32-707C-E74E-3B90-437A9C4DA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609613"/>
              </p:ext>
            </p:extLst>
          </p:nvPr>
        </p:nvGraphicFramePr>
        <p:xfrm>
          <a:off x="1072750" y="1823190"/>
          <a:ext cx="6400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03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6F3B29-13FA-46C2-858E-C1F3686A8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10107"/>
            <a:ext cx="4761571" cy="2981093"/>
          </a:xfrm>
        </p:spPr>
        <p:txBody>
          <a:bodyPr anchor="b">
            <a:normAutofit/>
          </a:bodyPr>
          <a:lstStyle/>
          <a:p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580AF8F-5F77-4E1B-B878-E4736CD49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20093"/>
            <a:ext cx="4761571" cy="1253490"/>
          </a:xfrm>
        </p:spPr>
        <p:txBody>
          <a:bodyPr anchor="t">
            <a:normAutofit/>
          </a:bodyPr>
          <a:lstStyle/>
          <a:p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extBox 2">
            <a:extLst>
              <a:ext uri="{FF2B5EF4-FFF2-40B4-BE49-F238E27FC236}">
                <a16:creationId xmlns:a16="http://schemas.microsoft.com/office/drawing/2014/main" id="{AC6C4577-96FA-FE3F-52F4-3FEF7BF7E8F9}"/>
              </a:ext>
            </a:extLst>
          </p:cNvPr>
          <p:cNvGraphicFramePr/>
          <p:nvPr/>
        </p:nvGraphicFramePr>
        <p:xfrm>
          <a:off x="106258" y="725720"/>
          <a:ext cx="10886861" cy="540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4D87ABF-59BD-A2F9-8C2A-477D24ED0D54}"/>
              </a:ext>
            </a:extLst>
          </p:cNvPr>
          <p:cNvSpPr txBox="1">
            <a:spLocks/>
          </p:cNvSpPr>
          <p:nvPr/>
        </p:nvSpPr>
        <p:spPr>
          <a:xfrm>
            <a:off x="6785623" y="0"/>
            <a:ext cx="5015638" cy="196977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4300" spc="-100" dirty="0" err="1"/>
              <a:t>مراجعة</a:t>
            </a:r>
            <a:r>
              <a:rPr lang="en-US" sz="4300" spc="-100" dirty="0"/>
              <a:t> </a:t>
            </a:r>
            <a:r>
              <a:rPr lang="en-US" sz="4300" spc="-100" dirty="0" err="1"/>
              <a:t>الحروف</a:t>
            </a:r>
            <a:r>
              <a:rPr lang="en-US" sz="4300" spc="-100" dirty="0"/>
              <a:t> </a:t>
            </a:r>
            <a:r>
              <a:rPr lang="en-US" sz="4300" spc="-100" dirty="0" err="1"/>
              <a:t>الأبجدية</a:t>
            </a:r>
            <a:br>
              <a:rPr lang="en-US" sz="4300" spc="-100" dirty="0"/>
            </a:br>
            <a:r>
              <a:rPr lang="ja-JP" altLang="en-US" sz="4300" spc="-100" dirty="0"/>
              <a:t>アラビア語のもじのふくしゅ</a:t>
            </a:r>
            <a:endParaRPr lang="en-US" sz="4300" spc="-100" dirty="0"/>
          </a:p>
        </p:txBody>
      </p:sp>
    </p:spTree>
    <p:extLst>
      <p:ext uri="{BB962C8B-B14F-4D97-AF65-F5344CB8AC3E}">
        <p14:creationId xmlns:p14="http://schemas.microsoft.com/office/powerpoint/2010/main" val="113364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E11A-1B5C-91EA-8A30-205EF786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6800" dirty="0"/>
              <a:t>きのうのたんご</a:t>
            </a:r>
            <a:endParaRPr lang="en-US" sz="6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C32DF-F2EC-3B9A-1909-FE87CE19C923}"/>
              </a:ext>
            </a:extLst>
          </p:cNvPr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سعيد</a:t>
            </a:r>
            <a:r>
              <a:rPr lang="en-US" b="0" i="0" dirty="0">
                <a:effectLst/>
              </a:rPr>
              <a:t> - </a:t>
            </a:r>
            <a:r>
              <a:rPr lang="ja-JP" altLang="en-US" b="0" i="0" dirty="0">
                <a:effectLst/>
              </a:rPr>
              <a:t>うれしい</a:t>
            </a:r>
            <a:endParaRPr lang="en-US" altLang="ja-JP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حزن</a:t>
            </a:r>
            <a:r>
              <a:rPr lang="en-US" b="0" i="0" dirty="0">
                <a:effectLst/>
              </a:rPr>
              <a:t> (</a:t>
            </a:r>
            <a:r>
              <a:rPr lang="en-US" b="0" i="0" dirty="0" err="1">
                <a:effectLst/>
              </a:rPr>
              <a:t>huzn</a:t>
            </a:r>
            <a:r>
              <a:rPr lang="en-US" b="0" i="0" dirty="0">
                <a:effectLst/>
              </a:rPr>
              <a:t>) - </a:t>
            </a:r>
            <a:r>
              <a:rPr lang="ja-JP" altLang="en-US" b="0" i="0" dirty="0">
                <a:effectLst/>
              </a:rPr>
              <a:t>かなしみ </a:t>
            </a:r>
            <a:r>
              <a:rPr lang="en-US" altLang="ja-JP" b="0" i="0" dirty="0">
                <a:effectLst/>
              </a:rPr>
              <a:t>(</a:t>
            </a:r>
            <a:r>
              <a:rPr lang="en-US" b="0" i="0" dirty="0" err="1">
                <a:effectLst/>
              </a:rPr>
              <a:t>kanashimi</a:t>
            </a:r>
            <a:r>
              <a:rPr lang="en-US" b="0" i="0" dirty="0">
                <a:effectLst/>
              </a:rPr>
              <a:t>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حلم</a:t>
            </a:r>
            <a:r>
              <a:rPr lang="en-US" b="0" i="0" dirty="0">
                <a:effectLst/>
              </a:rPr>
              <a:t> (</a:t>
            </a:r>
            <a:r>
              <a:rPr lang="en-US" b="0" i="0" dirty="0" err="1">
                <a:effectLst/>
              </a:rPr>
              <a:t>hulm</a:t>
            </a:r>
            <a:r>
              <a:rPr lang="en-US" b="0" i="0" dirty="0">
                <a:effectLst/>
              </a:rPr>
              <a:t>) - </a:t>
            </a:r>
            <a:r>
              <a:rPr lang="ja-JP" altLang="en-US" b="0" i="0" dirty="0">
                <a:effectLst/>
              </a:rPr>
              <a:t>ゆめ </a:t>
            </a:r>
            <a:r>
              <a:rPr lang="en-US" altLang="ja-JP" b="0" i="0" dirty="0">
                <a:effectLst/>
              </a:rPr>
              <a:t>(</a:t>
            </a:r>
            <a:r>
              <a:rPr lang="en-US" b="0" i="0" dirty="0" err="1">
                <a:effectLst/>
              </a:rPr>
              <a:t>yume</a:t>
            </a:r>
            <a:r>
              <a:rPr lang="en-US" b="0" i="0" dirty="0">
                <a:effectLst/>
              </a:rPr>
              <a:t>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موسيقى</a:t>
            </a:r>
            <a:r>
              <a:rPr lang="en-US" b="0" i="0" dirty="0">
                <a:effectLst/>
              </a:rPr>
              <a:t> (</a:t>
            </a:r>
            <a:r>
              <a:rPr lang="en-US" b="0" i="0" dirty="0" err="1">
                <a:effectLst/>
              </a:rPr>
              <a:t>musiqa</a:t>
            </a:r>
            <a:r>
              <a:rPr lang="en-US" b="0" i="0" dirty="0">
                <a:effectLst/>
              </a:rPr>
              <a:t>) - </a:t>
            </a:r>
            <a:r>
              <a:rPr lang="ja-JP" altLang="en-US" b="0" i="0" dirty="0">
                <a:effectLst/>
              </a:rPr>
              <a:t>おんがく </a:t>
            </a:r>
            <a:r>
              <a:rPr lang="en-US" altLang="ja-JP" b="0" i="0" dirty="0">
                <a:effectLst/>
              </a:rPr>
              <a:t>(</a:t>
            </a:r>
            <a:r>
              <a:rPr lang="en-US" b="0" i="0" dirty="0" err="1">
                <a:effectLst/>
              </a:rPr>
              <a:t>ongaku</a:t>
            </a:r>
            <a:r>
              <a:rPr lang="en-US" b="0" i="0" dirty="0">
                <a:effectLst/>
              </a:rPr>
              <a:t>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فن</a:t>
            </a:r>
            <a:r>
              <a:rPr lang="en-US" b="0" i="0" dirty="0">
                <a:effectLst/>
              </a:rPr>
              <a:t> (fan) - </a:t>
            </a:r>
            <a:r>
              <a:rPr lang="ja-JP" altLang="en-US" b="0" i="0" dirty="0">
                <a:effectLst/>
              </a:rPr>
              <a:t>げいじゅつ </a:t>
            </a:r>
            <a:r>
              <a:rPr lang="en-US" altLang="ja-JP" b="0" i="0" dirty="0">
                <a:effectLst/>
              </a:rPr>
              <a:t>(</a:t>
            </a:r>
            <a:r>
              <a:rPr lang="en-US" b="0" i="0" dirty="0" err="1">
                <a:effectLst/>
              </a:rPr>
              <a:t>geijutsu</a:t>
            </a:r>
            <a:r>
              <a:rPr lang="en-US" b="0" i="0" dirty="0">
                <a:effectLst/>
              </a:rPr>
              <a:t>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رحلة</a:t>
            </a:r>
            <a:r>
              <a:rPr lang="en-US" b="0" i="0" dirty="0">
                <a:effectLst/>
              </a:rPr>
              <a:t> (</a:t>
            </a:r>
            <a:r>
              <a:rPr lang="en-US" b="0" i="0" dirty="0" err="1">
                <a:effectLst/>
              </a:rPr>
              <a:t>rihla</a:t>
            </a:r>
            <a:r>
              <a:rPr lang="en-US" b="0" i="0" dirty="0">
                <a:effectLst/>
              </a:rPr>
              <a:t>) - </a:t>
            </a:r>
            <a:r>
              <a:rPr lang="ja-JP" altLang="en-US" b="0" i="0" dirty="0">
                <a:effectLst/>
              </a:rPr>
              <a:t>たび </a:t>
            </a:r>
            <a:r>
              <a:rPr lang="en-US" altLang="ja-JP" b="0" i="0" dirty="0">
                <a:effectLst/>
              </a:rPr>
              <a:t>(</a:t>
            </a:r>
            <a:r>
              <a:rPr lang="en-US" b="0" i="0" dirty="0">
                <a:effectLst/>
              </a:rPr>
              <a:t>tabi)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حيوان</a:t>
            </a:r>
            <a:r>
              <a:rPr lang="en-US" b="0" i="0" dirty="0">
                <a:effectLst/>
              </a:rPr>
              <a:t> (</a:t>
            </a:r>
            <a:r>
              <a:rPr lang="en-US" b="0" i="0" dirty="0" err="1">
                <a:effectLst/>
              </a:rPr>
              <a:t>hayawan</a:t>
            </a:r>
            <a:r>
              <a:rPr lang="en-US" b="0" i="0" dirty="0">
                <a:effectLst/>
              </a:rPr>
              <a:t>) - </a:t>
            </a:r>
            <a:r>
              <a:rPr lang="ja-JP" altLang="en-US" b="0" i="0" dirty="0">
                <a:effectLst/>
              </a:rPr>
              <a:t>どうぶつ </a:t>
            </a:r>
            <a:r>
              <a:rPr lang="en-US" altLang="ja-JP" b="0" i="0" dirty="0">
                <a:effectLst/>
              </a:rPr>
              <a:t>(</a:t>
            </a:r>
            <a:r>
              <a:rPr lang="en-US" b="0" i="0" dirty="0" err="1">
                <a:effectLst/>
              </a:rPr>
              <a:t>doubutsu</a:t>
            </a:r>
            <a:r>
              <a:rPr lang="en-US" b="0" i="0" dirty="0">
                <a:effectLst/>
              </a:rPr>
              <a:t>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نجمة</a:t>
            </a:r>
            <a:r>
              <a:rPr lang="en-US" b="0" i="0" dirty="0">
                <a:effectLst/>
              </a:rPr>
              <a:t> (</a:t>
            </a:r>
            <a:r>
              <a:rPr lang="en-US" b="0" i="0" dirty="0" err="1">
                <a:effectLst/>
              </a:rPr>
              <a:t>najma</a:t>
            </a:r>
            <a:r>
              <a:rPr lang="en-US" b="0" i="0" dirty="0">
                <a:effectLst/>
              </a:rPr>
              <a:t>) - </a:t>
            </a:r>
            <a:r>
              <a:rPr lang="ja-JP" altLang="en-US" b="0" i="0" dirty="0">
                <a:effectLst/>
              </a:rPr>
              <a:t>ほし </a:t>
            </a:r>
            <a:r>
              <a:rPr lang="en-US" altLang="ja-JP" b="0" i="0" dirty="0">
                <a:effectLst/>
              </a:rPr>
              <a:t>(</a:t>
            </a:r>
            <a:r>
              <a:rPr lang="en-US" b="0" i="0" dirty="0" err="1">
                <a:effectLst/>
              </a:rPr>
              <a:t>hoshi</a:t>
            </a:r>
            <a:r>
              <a:rPr lang="en-US" b="0" i="0" dirty="0">
                <a:effectLst/>
              </a:rPr>
              <a:t>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طائر</a:t>
            </a:r>
            <a:r>
              <a:rPr lang="en-US" b="0" i="0" dirty="0">
                <a:effectLst/>
              </a:rPr>
              <a:t> (</a:t>
            </a:r>
            <a:r>
              <a:rPr lang="en-US" b="0" i="0" dirty="0" err="1">
                <a:effectLst/>
              </a:rPr>
              <a:t>ta'ir</a:t>
            </a:r>
            <a:r>
              <a:rPr lang="en-US" b="0" i="0" dirty="0">
                <a:effectLst/>
              </a:rPr>
              <a:t>) - </a:t>
            </a:r>
            <a:r>
              <a:rPr lang="ja-JP" altLang="en-US" b="0" i="0" dirty="0">
                <a:effectLst/>
              </a:rPr>
              <a:t>とり </a:t>
            </a:r>
            <a:r>
              <a:rPr lang="en-US" altLang="ja-JP" b="0" i="0" dirty="0">
                <a:effectLst/>
              </a:rPr>
              <a:t>(</a:t>
            </a:r>
            <a:r>
              <a:rPr lang="en-US" b="0" i="0" dirty="0">
                <a:effectLst/>
              </a:rPr>
              <a:t>tori)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21123-34E9-BE65-0456-E3FEE88AF444}"/>
              </a:ext>
            </a:extLst>
          </p:cNvPr>
          <p:cNvSpPr txBox="1"/>
          <p:nvPr/>
        </p:nvSpPr>
        <p:spPr>
          <a:xfrm>
            <a:off x="6096000" y="2622144"/>
            <a:ext cx="6096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ar-JO" b="0" i="0" dirty="0">
                <a:effectLst/>
                <a:latin typeface="Söhne"/>
              </a:rPr>
              <a:t>جمال (</a:t>
            </a:r>
            <a:r>
              <a:rPr lang="en-US" b="0" i="0" dirty="0" err="1">
                <a:effectLst/>
                <a:latin typeface="Söhne"/>
              </a:rPr>
              <a:t>jamal</a:t>
            </a:r>
            <a:r>
              <a:rPr lang="en-US" b="0" i="0" dirty="0">
                <a:effectLst/>
                <a:latin typeface="Söhne"/>
              </a:rPr>
              <a:t>) - </a:t>
            </a:r>
            <a:r>
              <a:rPr lang="ja-JP" altLang="en-US" b="0" i="0" dirty="0">
                <a:effectLst/>
                <a:latin typeface="Söhne"/>
              </a:rPr>
              <a:t>うつくしさ </a:t>
            </a:r>
            <a:r>
              <a:rPr lang="en-US" altLang="ja-JP" b="0" i="0" dirty="0">
                <a:effectLst/>
                <a:latin typeface="Söhne"/>
              </a:rPr>
              <a:t>(</a:t>
            </a:r>
            <a:r>
              <a:rPr lang="en-US" b="0" i="0" dirty="0" err="1">
                <a:effectLst/>
                <a:latin typeface="Söhne"/>
              </a:rPr>
              <a:t>utsukushisa</a:t>
            </a:r>
            <a:r>
              <a:rPr lang="en-US" b="0" i="0" dirty="0">
                <a:effectLst/>
                <a:latin typeface="Söhne"/>
              </a:rPr>
              <a:t>) - Beauty</a:t>
            </a:r>
            <a:endParaRPr lang="en-US" b="0" i="0">
              <a:effectLst/>
              <a:latin typeface="Söhne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ar-JO" b="0" i="0" dirty="0">
                <a:effectLst/>
                <a:latin typeface="Söhne"/>
              </a:rPr>
              <a:t>حرية (</a:t>
            </a:r>
            <a:r>
              <a:rPr lang="en-US" b="0" i="0" dirty="0" err="1">
                <a:effectLst/>
                <a:latin typeface="Söhne"/>
              </a:rPr>
              <a:t>hurriya</a:t>
            </a:r>
            <a:r>
              <a:rPr lang="en-US" b="0" i="0" dirty="0">
                <a:effectLst/>
                <a:latin typeface="Söhne"/>
              </a:rPr>
              <a:t>) - </a:t>
            </a:r>
            <a:r>
              <a:rPr lang="ja-JP" altLang="en-US" b="0" i="0" dirty="0">
                <a:effectLst/>
                <a:latin typeface="Söhne"/>
              </a:rPr>
              <a:t>じゆう </a:t>
            </a:r>
            <a:r>
              <a:rPr lang="en-US" altLang="ja-JP" b="0" i="0" dirty="0">
                <a:effectLst/>
                <a:latin typeface="Söhne"/>
              </a:rPr>
              <a:t>(</a:t>
            </a:r>
            <a:r>
              <a:rPr lang="en-US" b="0" i="0" dirty="0" err="1">
                <a:effectLst/>
                <a:latin typeface="Söhne"/>
              </a:rPr>
              <a:t>jiyuu</a:t>
            </a:r>
            <a:r>
              <a:rPr lang="en-US" b="0" i="0" dirty="0">
                <a:effectLst/>
                <a:latin typeface="Söhne"/>
              </a:rPr>
              <a:t>) - Freedom</a:t>
            </a:r>
            <a:endParaRPr lang="en-US" b="0" i="0">
              <a:effectLst/>
              <a:latin typeface="Söhne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ar-JO" b="0" i="0" dirty="0">
                <a:effectLst/>
                <a:latin typeface="Söhne"/>
              </a:rPr>
              <a:t>حكمة (</a:t>
            </a:r>
            <a:r>
              <a:rPr lang="en-US" b="0" i="0" dirty="0" err="1">
                <a:effectLst/>
                <a:latin typeface="Söhne"/>
              </a:rPr>
              <a:t>hikma</a:t>
            </a:r>
            <a:r>
              <a:rPr lang="en-US" b="0" i="0" dirty="0">
                <a:effectLst/>
                <a:latin typeface="Söhne"/>
              </a:rPr>
              <a:t>) - </a:t>
            </a:r>
            <a:r>
              <a:rPr lang="ja-JP" altLang="en-US" b="0" i="0" dirty="0">
                <a:effectLst/>
                <a:latin typeface="Söhne"/>
              </a:rPr>
              <a:t>ちえ </a:t>
            </a:r>
            <a:r>
              <a:rPr lang="en-US" altLang="ja-JP" b="0" i="0" dirty="0">
                <a:effectLst/>
                <a:latin typeface="Söhne"/>
              </a:rPr>
              <a:t>(</a:t>
            </a:r>
            <a:r>
              <a:rPr lang="en-US" b="0" i="0" dirty="0" err="1">
                <a:effectLst/>
                <a:latin typeface="Söhne"/>
              </a:rPr>
              <a:t>chie</a:t>
            </a:r>
            <a:r>
              <a:rPr lang="en-US" b="0" i="0" dirty="0">
                <a:effectLst/>
                <a:latin typeface="Söhne"/>
              </a:rPr>
              <a:t>) - Wisdom</a:t>
            </a:r>
            <a:endParaRPr lang="en-US" b="0" i="0">
              <a:effectLst/>
              <a:latin typeface="Söhne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ar-JO" b="0" i="0" dirty="0">
                <a:effectLst/>
                <a:latin typeface="Söhne"/>
              </a:rPr>
              <a:t>حلوى (</a:t>
            </a:r>
            <a:r>
              <a:rPr lang="en-US" b="0" i="0" dirty="0">
                <a:effectLst/>
                <a:latin typeface="Söhne"/>
              </a:rPr>
              <a:t>halwa) - </a:t>
            </a:r>
            <a:r>
              <a:rPr lang="ja-JP" altLang="en-US" b="0" i="0" dirty="0">
                <a:effectLst/>
                <a:latin typeface="Söhne"/>
              </a:rPr>
              <a:t>おかし </a:t>
            </a:r>
            <a:r>
              <a:rPr lang="en-US" altLang="ja-JP" b="0" i="0" dirty="0">
                <a:effectLst/>
                <a:latin typeface="Söhne"/>
              </a:rPr>
              <a:t>(</a:t>
            </a:r>
            <a:r>
              <a:rPr lang="en-US" b="0" i="0" dirty="0" err="1">
                <a:effectLst/>
                <a:latin typeface="Söhne"/>
              </a:rPr>
              <a:t>okashi</a:t>
            </a:r>
            <a:r>
              <a:rPr lang="en-US" b="0" i="0" dirty="0">
                <a:effectLst/>
                <a:latin typeface="Söhne"/>
              </a:rPr>
              <a:t>) - Sweets/Candy</a:t>
            </a:r>
            <a:endParaRPr lang="en-US" b="0" i="0">
              <a:effectLst/>
              <a:latin typeface="Söhne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ar-JO" b="0" i="0" dirty="0">
                <a:effectLst/>
                <a:latin typeface="Söhne"/>
              </a:rPr>
              <a:t>شمس (</a:t>
            </a:r>
            <a:r>
              <a:rPr lang="en-US" b="0" i="0" dirty="0">
                <a:effectLst/>
                <a:latin typeface="Söhne"/>
              </a:rPr>
              <a:t>shams) - </a:t>
            </a:r>
            <a:r>
              <a:rPr lang="ja-JP" altLang="en-US" b="0" i="0" dirty="0">
                <a:effectLst/>
                <a:latin typeface="Söhne"/>
              </a:rPr>
              <a:t>たいよう </a:t>
            </a:r>
            <a:r>
              <a:rPr lang="en-US" altLang="ja-JP" b="0" i="0" dirty="0">
                <a:effectLst/>
                <a:latin typeface="Söhne"/>
              </a:rPr>
              <a:t>(</a:t>
            </a:r>
            <a:r>
              <a:rPr lang="en-US" b="0" i="0" dirty="0" err="1">
                <a:effectLst/>
                <a:latin typeface="Söhne"/>
              </a:rPr>
              <a:t>taiyou</a:t>
            </a:r>
            <a:r>
              <a:rPr lang="en-US" b="0" i="0" dirty="0">
                <a:effectLst/>
                <a:latin typeface="Söhne"/>
              </a:rPr>
              <a:t>) - Sun</a:t>
            </a:r>
            <a:endParaRPr lang="en-US" b="0" i="0">
              <a:effectLst/>
              <a:latin typeface="Söhne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ar-JO" b="0" i="0" dirty="0">
                <a:effectLst/>
                <a:latin typeface="Söhne"/>
              </a:rPr>
              <a:t>قمر (</a:t>
            </a:r>
            <a:r>
              <a:rPr lang="en-US" b="0" i="0" dirty="0" err="1">
                <a:effectLst/>
                <a:latin typeface="Söhne"/>
              </a:rPr>
              <a:t>qamar</a:t>
            </a:r>
            <a:r>
              <a:rPr lang="en-US" b="0" i="0" dirty="0">
                <a:effectLst/>
                <a:latin typeface="Söhne"/>
              </a:rPr>
              <a:t>) - </a:t>
            </a:r>
            <a:r>
              <a:rPr lang="ja-JP" altLang="en-US" b="0" i="0" dirty="0">
                <a:effectLst/>
                <a:latin typeface="Söhne"/>
              </a:rPr>
              <a:t>つき </a:t>
            </a:r>
            <a:r>
              <a:rPr lang="en-US" altLang="ja-JP" b="0" i="0" dirty="0">
                <a:effectLst/>
                <a:latin typeface="Söhne"/>
              </a:rPr>
              <a:t>(</a:t>
            </a:r>
            <a:r>
              <a:rPr lang="en-US" b="0" i="0" dirty="0" err="1">
                <a:effectLst/>
                <a:latin typeface="Söhne"/>
              </a:rPr>
              <a:t>tsuki</a:t>
            </a:r>
            <a:r>
              <a:rPr lang="en-US" b="0" i="0" dirty="0">
                <a:effectLst/>
                <a:latin typeface="Söhne"/>
              </a:rPr>
              <a:t>) - Moon</a:t>
            </a:r>
            <a:endParaRPr lang="en-US" b="0" i="0">
              <a:effectLst/>
              <a:latin typeface="Söhne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ar-JO" b="0" i="0" dirty="0">
                <a:effectLst/>
                <a:latin typeface="Söhne"/>
              </a:rPr>
              <a:t>يوم (</a:t>
            </a:r>
            <a:r>
              <a:rPr lang="en-US" b="0" i="0" dirty="0" err="1">
                <a:effectLst/>
                <a:latin typeface="Söhne"/>
              </a:rPr>
              <a:t>yawm</a:t>
            </a:r>
            <a:r>
              <a:rPr lang="en-US" b="0" i="0" dirty="0">
                <a:effectLst/>
                <a:latin typeface="Söhne"/>
              </a:rPr>
              <a:t>) - </a:t>
            </a:r>
            <a:r>
              <a:rPr lang="ja-JP" altLang="en-US" b="0" i="0" dirty="0">
                <a:effectLst/>
                <a:latin typeface="Söhne"/>
              </a:rPr>
              <a:t>ひ </a:t>
            </a:r>
            <a:r>
              <a:rPr lang="en-US" altLang="ja-JP" b="0" i="0" dirty="0">
                <a:effectLst/>
                <a:latin typeface="Söhne"/>
              </a:rPr>
              <a:t>(</a:t>
            </a:r>
            <a:r>
              <a:rPr lang="en-US" b="0" i="0" dirty="0">
                <a:effectLst/>
                <a:latin typeface="Söhne"/>
              </a:rPr>
              <a:t>hi) - Day</a:t>
            </a:r>
            <a:endParaRPr lang="en-US" b="0" i="0">
              <a:effectLst/>
              <a:latin typeface="Söhne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ar-JO" b="0" i="0" dirty="0">
                <a:effectLst/>
                <a:latin typeface="Söhne"/>
              </a:rPr>
              <a:t>ليل (</a:t>
            </a:r>
            <a:r>
              <a:rPr lang="en-US" b="0" i="0" dirty="0" err="1">
                <a:effectLst/>
                <a:latin typeface="Söhne"/>
              </a:rPr>
              <a:t>layl</a:t>
            </a:r>
            <a:r>
              <a:rPr lang="en-US" b="0" i="0" dirty="0">
                <a:effectLst/>
                <a:latin typeface="Söhne"/>
              </a:rPr>
              <a:t>) - </a:t>
            </a:r>
            <a:r>
              <a:rPr lang="ja-JP" altLang="en-US" b="0" i="0" dirty="0">
                <a:effectLst/>
                <a:latin typeface="Söhne"/>
              </a:rPr>
              <a:t>よる </a:t>
            </a:r>
            <a:r>
              <a:rPr lang="en-US" altLang="ja-JP" b="0" i="0" dirty="0">
                <a:effectLst/>
                <a:latin typeface="Söhne"/>
              </a:rPr>
              <a:t>(</a:t>
            </a:r>
            <a:r>
              <a:rPr lang="en-US" b="0" i="0" dirty="0" err="1">
                <a:effectLst/>
                <a:latin typeface="Söhne"/>
              </a:rPr>
              <a:t>yoru</a:t>
            </a:r>
            <a:r>
              <a:rPr lang="en-US" b="0" i="0" dirty="0">
                <a:effectLst/>
                <a:latin typeface="Söhne"/>
              </a:rPr>
              <a:t>) - Night</a:t>
            </a:r>
            <a:endParaRPr lang="en-US" b="0" i="0">
              <a:effectLst/>
              <a:latin typeface="Söhne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ar-JO" b="0" i="0" dirty="0">
                <a:effectLst/>
                <a:latin typeface="Söhne"/>
              </a:rPr>
              <a:t>ألوان (</a:t>
            </a:r>
            <a:r>
              <a:rPr lang="en-US" b="0" i="0" dirty="0" err="1">
                <a:effectLst/>
                <a:latin typeface="Söhne"/>
              </a:rPr>
              <a:t>alwan</a:t>
            </a:r>
            <a:r>
              <a:rPr lang="en-US" b="0" i="0" dirty="0">
                <a:effectLst/>
                <a:latin typeface="Söhne"/>
              </a:rPr>
              <a:t>) - </a:t>
            </a:r>
            <a:r>
              <a:rPr lang="ja-JP" altLang="en-US" b="0" i="0" dirty="0">
                <a:effectLst/>
                <a:latin typeface="Söhne"/>
              </a:rPr>
              <a:t>いろ </a:t>
            </a:r>
            <a:r>
              <a:rPr lang="en-US" altLang="ja-JP" b="0" i="0" dirty="0">
                <a:effectLst/>
                <a:latin typeface="Söhne"/>
              </a:rPr>
              <a:t>(</a:t>
            </a:r>
            <a:r>
              <a:rPr lang="en-US" b="0" i="0" dirty="0" err="1">
                <a:effectLst/>
                <a:latin typeface="Söhne"/>
              </a:rPr>
              <a:t>iro</a:t>
            </a:r>
            <a:r>
              <a:rPr lang="en-US" b="0" i="0" dirty="0">
                <a:effectLst/>
                <a:latin typeface="Söhne"/>
              </a:rPr>
              <a:t>) - Colors</a:t>
            </a:r>
            <a:endParaRPr lang="en-US" b="0" i="0">
              <a:effectLst/>
              <a:latin typeface="Söhne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ar-JO" b="0" i="0" dirty="0">
                <a:effectLst/>
                <a:latin typeface="Söhne"/>
              </a:rPr>
              <a:t>أمل (</a:t>
            </a:r>
            <a:r>
              <a:rPr lang="en-US" b="0" i="0" dirty="0" err="1">
                <a:effectLst/>
                <a:latin typeface="Söhne"/>
              </a:rPr>
              <a:t>amal</a:t>
            </a:r>
            <a:r>
              <a:rPr lang="en-US" b="0" i="0" dirty="0">
                <a:effectLst/>
                <a:latin typeface="Söhne"/>
              </a:rPr>
              <a:t>) - </a:t>
            </a:r>
            <a:r>
              <a:rPr lang="ja-JP" altLang="en-US" b="0" i="0" dirty="0">
                <a:effectLst/>
                <a:latin typeface="Söhne"/>
              </a:rPr>
              <a:t>きぼう </a:t>
            </a:r>
            <a:r>
              <a:rPr lang="en-US" altLang="ja-JP" b="0" i="0" dirty="0">
                <a:effectLst/>
                <a:latin typeface="Söhne"/>
              </a:rPr>
              <a:t>(</a:t>
            </a:r>
            <a:r>
              <a:rPr lang="en-US" b="0" i="0" dirty="0" err="1">
                <a:effectLst/>
                <a:latin typeface="Söhne"/>
              </a:rPr>
              <a:t>kibou</a:t>
            </a:r>
            <a:r>
              <a:rPr lang="en-US" b="0" i="0" dirty="0">
                <a:effectLst/>
                <a:latin typeface="Söhne"/>
              </a:rPr>
              <a:t>) - Hope</a:t>
            </a:r>
            <a:endParaRPr lang="en-US" b="0" i="0"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87604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9600">
                <a:solidFill>
                  <a:schemeClr val="tx1"/>
                </a:solidFill>
              </a:rPr>
              <a:t>よむのれんしゅう</a:t>
            </a:r>
            <a:endParaRPr lang="en-US" sz="96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2800" noProof="1">
                <a:solidFill>
                  <a:schemeClr val="tx1"/>
                </a:solidFill>
              </a:rPr>
              <a:t>ページ１６８</a:t>
            </a:r>
            <a:r>
              <a:rPr lang="en-US" altLang="ja-JP" sz="2800" noProof="1">
                <a:solidFill>
                  <a:schemeClr val="tx1"/>
                </a:solidFill>
              </a:rPr>
              <a:t>+175</a:t>
            </a:r>
            <a:r>
              <a:rPr lang="ja-JP" altLang="en-US" sz="2800" noProof="1">
                <a:solidFill>
                  <a:schemeClr val="tx1"/>
                </a:solidFill>
              </a:rPr>
              <a:t>に読んでください</a:t>
            </a:r>
            <a:endParaRPr lang="en-US" sz="2800" noProof="1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81790-6CCD-955B-7D30-7B64633C7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0" r="49807" b="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D2EB-86EE-409B-A978-A2CA82E3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6" y="6356350"/>
            <a:ext cx="1143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31A96-6BD3-4FD2-9B51-3CBB43DA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5080" y="6356350"/>
            <a:ext cx="34930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5FBE9-888B-4FE5-8AC6-FB80C55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5872" y="6356350"/>
            <a:ext cx="1143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08612F38-CCA7-399A-3D66-B6BD8D1AB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84"/>
          <a:stretch/>
        </p:blipFill>
        <p:spPr>
          <a:xfrm>
            <a:off x="180279" y="-107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3FF72-DB34-4BB6-A010-93B275EE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0431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13291-3BED-433C-95D4-9FD6E282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4312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794A-4793-4DB0-91FD-E5B132F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431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FCC66A-EF03-F308-DF59-F586DE7BDFFB}"/>
              </a:ext>
            </a:extLst>
          </p:cNvPr>
          <p:cNvSpPr txBox="1"/>
          <p:nvPr/>
        </p:nvSpPr>
        <p:spPr>
          <a:xfrm>
            <a:off x="7355840" y="406400"/>
            <a:ext cx="311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/>
              <a:t>ペア会話</a:t>
            </a:r>
            <a:endParaRPr lang="en-AE" sz="4400" b="1" dirty="0"/>
          </a:p>
        </p:txBody>
      </p:sp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494E-98AF-6CCF-794A-64189DD6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数字の練習ページ６４－６９</a:t>
            </a: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51069E-6A5F-3F65-F763-8A89F5D3AD97}"/>
              </a:ext>
            </a:extLst>
          </p:cNvPr>
          <p:cNvSpPr txBox="1"/>
          <p:nvPr/>
        </p:nvSpPr>
        <p:spPr>
          <a:xfrm>
            <a:off x="6634480" y="2753360"/>
            <a:ext cx="368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خمسة وعشرون ولد</a:t>
            </a:r>
            <a:endParaRPr lang="en-AE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CF2B2-A736-1038-AEED-5343F80DC5EE}"/>
              </a:ext>
            </a:extLst>
          </p:cNvPr>
          <p:cNvSpPr txBox="1"/>
          <p:nvPr/>
        </p:nvSpPr>
        <p:spPr>
          <a:xfrm>
            <a:off x="1798320" y="2712720"/>
            <a:ext cx="315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ثلاثة وخمسون قلم</a:t>
            </a:r>
            <a:endParaRPr lang="en-AE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A71F4-0953-88A3-2F6E-71A437DA8A8B}"/>
              </a:ext>
            </a:extLst>
          </p:cNvPr>
          <p:cNvSpPr txBox="1"/>
          <p:nvPr/>
        </p:nvSpPr>
        <p:spPr>
          <a:xfrm>
            <a:off x="7071360" y="42916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سبعة وسبعون عام</a:t>
            </a:r>
            <a:endParaRPr lang="en-AE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F334A-CEF3-5133-63C9-09DF22D057CB}"/>
              </a:ext>
            </a:extLst>
          </p:cNvPr>
          <p:cNvSpPr txBox="1"/>
          <p:nvPr/>
        </p:nvSpPr>
        <p:spPr>
          <a:xfrm>
            <a:off x="1209040" y="4389120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أربعة وأربعون قطار</a:t>
            </a:r>
            <a:endParaRPr lang="en-AE" sz="4000" dirty="0"/>
          </a:p>
        </p:txBody>
      </p:sp>
    </p:spTree>
    <p:extLst>
      <p:ext uri="{BB962C8B-B14F-4D97-AF65-F5344CB8AC3E}">
        <p14:creationId xmlns:p14="http://schemas.microsoft.com/office/powerpoint/2010/main" val="93080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1AFDDA5-A6DE-4971-A5EA-F69920219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2BF83-51FC-E51E-C87C-CB02FF77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ja-JP" altLang="en-US" dirty="0"/>
              <a:t>アラビアの文化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0EC46-3063-0EE1-43AE-A29697841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7" r="3" b="3"/>
          <a:stretch/>
        </p:blipFill>
        <p:spPr>
          <a:xfrm>
            <a:off x="7127399" y="10"/>
            <a:ext cx="5064603" cy="2285990"/>
          </a:xfrm>
          <a:custGeom>
            <a:avLst/>
            <a:gdLst/>
            <a:ahLst/>
            <a:cxnLst/>
            <a:rect l="l" t="t" r="r" b="b"/>
            <a:pathLst>
              <a:path w="5064603" h="2286000">
                <a:moveTo>
                  <a:pt x="0" y="0"/>
                </a:moveTo>
                <a:lnTo>
                  <a:pt x="5064603" y="0"/>
                </a:lnTo>
                <a:lnTo>
                  <a:pt x="5064603" y="2286000"/>
                </a:lnTo>
                <a:lnTo>
                  <a:pt x="763670" y="2286000"/>
                </a:lnTo>
                <a:lnTo>
                  <a:pt x="761866" y="2261963"/>
                </a:lnTo>
                <a:cubicBezTo>
                  <a:pt x="683581" y="1496785"/>
                  <a:pt x="487866" y="835949"/>
                  <a:pt x="174723" y="279455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9BF0C-3336-D980-4A5E-2E2F05C9F90C}"/>
              </a:ext>
            </a:extLst>
          </p:cNvPr>
          <p:cNvSpPr txBox="1"/>
          <p:nvPr/>
        </p:nvSpPr>
        <p:spPr>
          <a:xfrm>
            <a:off x="469387" y="1942160"/>
            <a:ext cx="4991962" cy="3216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الأعياد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عيد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الفطر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وعيد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الأضحى</a:t>
            </a:r>
            <a:endParaRPr lang="en-US" sz="20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صلاة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العيد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بالمسجد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توزيع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النقود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على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النساء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والأطفال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من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العائلة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توزيع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اللحوم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على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الفقراء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والمحتاجين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زيارة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الأقرباء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تناول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القهوة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والحلويات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خاصة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المعمول</a:t>
            </a:r>
            <a:endParaRPr lang="en-US" sz="20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ارتداء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أجمل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الملابس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الفرحة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والابتهاج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الألعاب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والاجتماع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على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الولائم</a:t>
            </a:r>
            <a:endParaRPr lang="en-US" sz="20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ممنوع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الاختصام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أو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المشاكل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أو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b="1" spc="20" dirty="0" err="1">
                <a:solidFill>
                  <a:schemeClr val="tx1">
                    <a:alpha val="58000"/>
                  </a:schemeClr>
                </a:solidFill>
              </a:rPr>
              <a:t>المشاحنات</a:t>
            </a:r>
            <a:r>
              <a:rPr lang="en-US" sz="20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endParaRPr lang="ar-JO" sz="20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ar-JO" sz="2000" b="1" spc="20" dirty="0">
                <a:solidFill>
                  <a:schemeClr val="tx1">
                    <a:alpha val="58000"/>
                  </a:schemeClr>
                </a:solidFill>
              </a:rPr>
              <a:t>تقبيل اليد لكبار السن أو للأم والأب</a:t>
            </a:r>
            <a:endParaRPr lang="en-US" sz="2000" b="1" spc="20" dirty="0">
              <a:solidFill>
                <a:schemeClr val="tx1">
                  <a:alpha val="58000"/>
                </a:schemeClr>
              </a:solidFill>
            </a:endParaRPr>
          </a:p>
        </p:txBody>
      </p:sp>
      <p:pic>
        <p:nvPicPr>
          <p:cNvPr id="1026" name="Picture 2" descr="التعريف بأعياد المسلمين للأطفال - موضوع">
            <a:extLst>
              <a:ext uri="{FF2B5EF4-FFF2-40B4-BE49-F238E27FC236}">
                <a16:creationId xmlns:a16="http://schemas.microsoft.com/office/drawing/2014/main" id="{9823073C-4725-A775-3E31-117CB5D60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-3" b="-3"/>
          <a:stretch/>
        </p:blipFill>
        <p:spPr bwMode="auto">
          <a:xfrm>
            <a:off x="7729581" y="2286000"/>
            <a:ext cx="4462420" cy="2286000"/>
          </a:xfrm>
          <a:custGeom>
            <a:avLst/>
            <a:gdLst/>
            <a:ahLst/>
            <a:cxnLst/>
            <a:rect l="l" t="t" r="r" b="b"/>
            <a:pathLst>
              <a:path w="4462420" h="2286000">
                <a:moveTo>
                  <a:pt x="161487" y="0"/>
                </a:moveTo>
                <a:lnTo>
                  <a:pt x="4462420" y="0"/>
                </a:lnTo>
                <a:lnTo>
                  <a:pt x="4462420" y="2286000"/>
                </a:lnTo>
                <a:lnTo>
                  <a:pt x="0" y="2286000"/>
                </a:lnTo>
                <a:lnTo>
                  <a:pt x="17047" y="2229619"/>
                </a:lnTo>
                <a:cubicBezTo>
                  <a:pt x="138233" y="1684483"/>
                  <a:pt x="198826" y="1230203"/>
                  <a:pt x="198826" y="775922"/>
                </a:cubicBezTo>
                <a:cubicBezTo>
                  <a:pt x="198826" y="636799"/>
                  <a:pt x="195564" y="500574"/>
                  <a:pt x="189040" y="36724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AD03D9-93BC-93EB-F661-0A947A403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915" r="-2" b="-2"/>
          <a:stretch/>
        </p:blipFill>
        <p:spPr>
          <a:xfrm>
            <a:off x="6529067" y="4572000"/>
            <a:ext cx="5662935" cy="2286000"/>
          </a:xfrm>
          <a:custGeom>
            <a:avLst/>
            <a:gdLst/>
            <a:ahLst/>
            <a:cxnLst/>
            <a:rect l="l" t="t" r="r" b="b"/>
            <a:pathLst>
              <a:path w="5662935" h="2286000">
                <a:moveTo>
                  <a:pt x="1200515" y="0"/>
                </a:moveTo>
                <a:lnTo>
                  <a:pt x="5662935" y="0"/>
                </a:lnTo>
                <a:lnTo>
                  <a:pt x="5662935" y="2286000"/>
                </a:lnTo>
                <a:lnTo>
                  <a:pt x="0" y="2286000"/>
                </a:lnTo>
                <a:lnTo>
                  <a:pt x="78957" y="2205438"/>
                </a:lnTo>
                <a:cubicBezTo>
                  <a:pt x="291624" y="1972265"/>
                  <a:pt x="490445" y="1703955"/>
                  <a:pt x="672225" y="1397316"/>
                </a:cubicBezTo>
                <a:cubicBezTo>
                  <a:pt x="854003" y="1056606"/>
                  <a:pt x="984657" y="698860"/>
                  <a:pt x="1102530" y="324079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D9B6E6-9AC2-810C-342A-281B6E6B440A}"/>
              </a:ext>
            </a:extLst>
          </p:cNvPr>
          <p:cNvSpPr txBox="1"/>
          <p:nvPr/>
        </p:nvSpPr>
        <p:spPr>
          <a:xfrm>
            <a:off x="6059035" y="1828799"/>
            <a:ext cx="1706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Images’ Source: Wikipedia, </a:t>
            </a:r>
            <a:r>
              <a:rPr lang="ar-JO" dirty="0"/>
              <a:t>موضوع</a:t>
            </a:r>
            <a:r>
              <a:rPr lang="en-US" dirty="0"/>
              <a:t>, </a:t>
            </a:r>
          </a:p>
          <a:p>
            <a:r>
              <a:rPr lang="en-US" dirty="0" err="1"/>
              <a:t>twinki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75770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9646-C830-5B84-A224-E04BDE69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1951672"/>
            <a:ext cx="10728322" cy="147732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https://www.youtube.com/watch?v=gjiyr0cFu8s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3"/>
              </a:rPr>
              <a:t>https://www.youtube.com/watch?v=4bl86Wl5qKY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4"/>
              </a:rPr>
              <a:t>https://www.youtube.com/watch?v=5EiwaJ0BZTo</a:t>
            </a:r>
            <a:r>
              <a:rPr lang="en-US" dirty="0"/>
              <a:t>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166610932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512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Söhne</vt:lpstr>
      <vt:lpstr>Abadi</vt:lpstr>
      <vt:lpstr>Arial</vt:lpstr>
      <vt:lpstr>Avenir Next LT Pro</vt:lpstr>
      <vt:lpstr>Rockwell Nova Light</vt:lpstr>
      <vt:lpstr>The Hand Extrablack</vt:lpstr>
      <vt:lpstr>BlobVTI</vt:lpstr>
      <vt:lpstr>أهلا وسهلا بكم جميعا </vt:lpstr>
      <vt:lpstr>じゅぎょうのもくひょう</vt:lpstr>
      <vt:lpstr>PowerPoint Presentation</vt:lpstr>
      <vt:lpstr>きのうのたんご</vt:lpstr>
      <vt:lpstr>よむのれんしゅう</vt:lpstr>
      <vt:lpstr>PowerPoint Presentation</vt:lpstr>
      <vt:lpstr>数字の練習ページ６４－６９</vt:lpstr>
      <vt:lpstr>アラビアの文化</vt:lpstr>
      <vt:lpstr>https://www.youtube.com/watch?v=gjiyr0cFu8s  https://www.youtube.com/watch?v=4bl86Wl5qKY  https://www.youtube.com/watch?v=5EiwaJ0BZTo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أهلا وسهلا بكم جميعا </dc:title>
  <dc:creator>ALKHATIB DANIA</dc:creator>
  <cp:lastModifiedBy>ALKHATIB DANIA</cp:lastModifiedBy>
  <cp:revision>5</cp:revision>
  <dcterms:created xsi:type="dcterms:W3CDTF">2023-12-23T07:30:45Z</dcterms:created>
  <dcterms:modified xsi:type="dcterms:W3CDTF">2023-12-28T08:29:28Z</dcterms:modified>
</cp:coreProperties>
</file>