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387" r:id="rId3"/>
    <p:sldId id="388" r:id="rId4"/>
    <p:sldId id="395" r:id="rId5"/>
    <p:sldId id="390" r:id="rId6"/>
    <p:sldId id="393" r:id="rId7"/>
    <p:sldId id="394" r:id="rId8"/>
    <p:sldId id="3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cycle6" loCatId="cycl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アラビア語の</a:t>
          </a:r>
          <a:r>
            <a:rPr lang="ja-JP" altLang="en-US" dirty="0"/>
            <a:t>ぜんちしのれんしゅう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04A99BE2-E189-42D8-9875-3122AFC883FB}" type="pres">
      <dgm:prSet presAssocID="{3CE2F744-1AEE-48CC-86CC-F4A6E0723F1A}" presName="cycle" presStyleCnt="0">
        <dgm:presLayoutVars>
          <dgm:dir/>
          <dgm:resizeHandles val="exact"/>
        </dgm:presLayoutVars>
      </dgm:prSet>
      <dgm:spPr/>
    </dgm:pt>
    <dgm:pt modelId="{2546AE92-C515-4F83-B13B-D403EB2E26A9}" type="pres">
      <dgm:prSet presAssocID="{AAEBA96F-5B09-4DDB-B4DD-5F07FEC308BC}" presName="node" presStyleLbl="node1" presStyleIdx="0" presStyleCnt="1">
        <dgm:presLayoutVars>
          <dgm:bulletEnabled val="1"/>
        </dgm:presLayoutVars>
      </dgm:prSet>
      <dgm:spPr/>
    </dgm:pt>
  </dgm:ptLst>
  <dgm:cxnLst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7FF8C49E-D4F3-4390-903C-0AA8672A4AD8}" type="presOf" srcId="{3CE2F744-1AEE-48CC-86CC-F4A6E0723F1A}" destId="{04A99BE2-E189-42D8-9875-3122AFC883FB}" srcOrd="0" destOrd="0" presId="urn:microsoft.com/office/officeart/2005/8/layout/cycle6"/>
    <dgm:cxn modelId="{5DCBDDDE-4B24-4A24-90E9-59AAA6AB4A5E}" type="presOf" srcId="{AAEBA96F-5B09-4DDB-B4DD-5F07FEC308BC}" destId="{2546AE92-C515-4F83-B13B-D403EB2E26A9}" srcOrd="0" destOrd="0" presId="urn:microsoft.com/office/officeart/2005/8/layout/cycle6"/>
    <dgm:cxn modelId="{068ED442-F15D-4C7B-B3E5-52D98378D7CA}" type="presParOf" srcId="{04A99BE2-E189-42D8-9875-3122AFC883FB}" destId="{2546AE92-C515-4F83-B13B-D403EB2E26A9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9A4394F9-50FF-4014-A0E3-1851FA2C4B4A}" type="pres">
      <dgm:prSet presAssocID="{7BD2C4FB-7098-4ABE-901D-D395BE3B2E7B}" presName="linear" presStyleCnt="0">
        <dgm:presLayoutVars>
          <dgm:animLvl val="lvl"/>
          <dgm:resizeHandles val="exact"/>
        </dgm:presLayoutVars>
      </dgm:prSet>
      <dgm:spPr/>
    </dgm:pt>
    <dgm:pt modelId="{B377DAB9-65E0-4A93-8A9E-13EBFCB3E1B8}" type="pres">
      <dgm:prSet presAssocID="{FA7B5443-7DF9-4F51-A5ED-3B7448B86212}" presName="parentText" presStyleLbl="node1" presStyleIdx="0" presStyleCnt="4" custLinFactNeighborY="-42064">
        <dgm:presLayoutVars>
          <dgm:chMax val="0"/>
          <dgm:bulletEnabled val="1"/>
        </dgm:presLayoutVars>
      </dgm:prSet>
      <dgm:spPr/>
    </dgm:pt>
    <dgm:pt modelId="{B6299FCE-D694-4787-AA36-1DB50EC15542}" type="pres">
      <dgm:prSet presAssocID="{F775CFD1-B638-43FF-81C2-7431FAE20E09}" presName="spacer" presStyleCnt="0"/>
      <dgm:spPr/>
    </dgm:pt>
    <dgm:pt modelId="{631C09E5-BB05-4484-8F17-7671956697B4}" type="pres">
      <dgm:prSet presAssocID="{3D13AFCC-6484-435A-ACFE-035EA11671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687FC2-129C-43B4-AA1C-057E3DDDC938}" type="pres">
      <dgm:prSet presAssocID="{00C154D2-65A0-4836-8466-0C8958B10102}" presName="spacer" presStyleCnt="0"/>
      <dgm:spPr/>
    </dgm:pt>
    <dgm:pt modelId="{CFCE84BB-6635-434D-A3C2-72EEDA407DCE}" type="pres">
      <dgm:prSet presAssocID="{00A420F6-0C1D-4234-994C-002DF6642F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C770F4-A11F-4A61-ACC3-71ADEC4BC1C0}" type="pres">
      <dgm:prSet presAssocID="{0334D1EC-42DB-4F66-B0D9-D731C4B8F211}" presName="spacer" presStyleCnt="0"/>
      <dgm:spPr/>
    </dgm:pt>
    <dgm:pt modelId="{4C56B5FC-820C-43BD-95DE-C5BD0302F65B}" type="pres">
      <dgm:prSet presAssocID="{6D775955-71DC-4379-BA16-CC6571310B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DEB73E42-37A7-43C2-B92A-96A9F4921F76}" type="presOf" srcId="{7BD2C4FB-7098-4ABE-901D-D395BE3B2E7B}" destId="{9A4394F9-50FF-4014-A0E3-1851FA2C4B4A}" srcOrd="0" destOrd="0" presId="urn:microsoft.com/office/officeart/2005/8/layout/vList2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B365879-FC0B-4113-928C-C81A9D9E1F87}" type="presOf" srcId="{00A420F6-0C1D-4234-994C-002DF6642F7D}" destId="{CFCE84BB-6635-434D-A3C2-72EEDA407DCE}" srcOrd="0" destOrd="0" presId="urn:microsoft.com/office/officeart/2005/8/layout/vList2"/>
    <dgm:cxn modelId="{786C4F98-407E-4DA8-B5CF-87C05611C31F}" type="presOf" srcId="{6D775955-71DC-4379-BA16-CC6571310BE4}" destId="{4C56B5FC-820C-43BD-95DE-C5BD0302F65B}" srcOrd="0" destOrd="0" presId="urn:microsoft.com/office/officeart/2005/8/layout/vList2"/>
    <dgm:cxn modelId="{C88698B5-931A-44F2-8E12-A322291D9116}" type="presOf" srcId="{FA7B5443-7DF9-4F51-A5ED-3B7448B86212}" destId="{B377DAB9-65E0-4A93-8A9E-13EBFCB3E1B8}" srcOrd="0" destOrd="0" presId="urn:microsoft.com/office/officeart/2005/8/layout/vList2"/>
    <dgm:cxn modelId="{797AAFCF-2E02-496C-8F0F-9BF1C934E1FF}" type="presOf" srcId="{3D13AFCC-6484-435A-ACFE-035EA11671F5}" destId="{631C09E5-BB05-4484-8F17-7671956697B4}" srcOrd="0" destOrd="0" presId="urn:microsoft.com/office/officeart/2005/8/layout/vList2"/>
    <dgm:cxn modelId="{722D0804-A820-4E10-88CA-D1247FF6412D}" type="presParOf" srcId="{9A4394F9-50FF-4014-A0E3-1851FA2C4B4A}" destId="{B377DAB9-65E0-4A93-8A9E-13EBFCB3E1B8}" srcOrd="0" destOrd="0" presId="urn:microsoft.com/office/officeart/2005/8/layout/vList2"/>
    <dgm:cxn modelId="{6EA26624-A9F7-4264-A1EB-856265D4CBC2}" type="presParOf" srcId="{9A4394F9-50FF-4014-A0E3-1851FA2C4B4A}" destId="{B6299FCE-D694-4787-AA36-1DB50EC15542}" srcOrd="1" destOrd="0" presId="urn:microsoft.com/office/officeart/2005/8/layout/vList2"/>
    <dgm:cxn modelId="{60D88185-EA0F-45F1-B50A-7C5BED30F95E}" type="presParOf" srcId="{9A4394F9-50FF-4014-A0E3-1851FA2C4B4A}" destId="{631C09E5-BB05-4484-8F17-7671956697B4}" srcOrd="2" destOrd="0" presId="urn:microsoft.com/office/officeart/2005/8/layout/vList2"/>
    <dgm:cxn modelId="{B83D71B8-7FF5-4071-BADA-8459E7EF5710}" type="presParOf" srcId="{9A4394F9-50FF-4014-A0E3-1851FA2C4B4A}" destId="{DC687FC2-129C-43B4-AA1C-057E3DDDC938}" srcOrd="3" destOrd="0" presId="urn:microsoft.com/office/officeart/2005/8/layout/vList2"/>
    <dgm:cxn modelId="{36EFB53A-3B98-479F-B1BF-5308453F424A}" type="presParOf" srcId="{9A4394F9-50FF-4014-A0E3-1851FA2C4B4A}" destId="{CFCE84BB-6635-434D-A3C2-72EEDA407DCE}" srcOrd="4" destOrd="0" presId="urn:microsoft.com/office/officeart/2005/8/layout/vList2"/>
    <dgm:cxn modelId="{CB2C86EB-DE77-4181-8317-BCB7857CEF66}" type="presParOf" srcId="{9A4394F9-50FF-4014-A0E3-1851FA2C4B4A}" destId="{FFC770F4-A11F-4A61-ACC3-71ADEC4BC1C0}" srcOrd="5" destOrd="0" presId="urn:microsoft.com/office/officeart/2005/8/layout/vList2"/>
    <dgm:cxn modelId="{FEF9593F-8FDC-4856-8D84-BBE850DD8568}" type="presParOf" srcId="{9A4394F9-50FF-4014-A0E3-1851FA2C4B4A}" destId="{4C56B5FC-820C-43BD-95DE-C5BD0302F6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51BE63-0EE0-4B3A-9B8E-1A89A01040F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7738D9-5124-4904-910E-B0B4E1A4E2C6}">
      <dgm:prSet/>
      <dgm:spPr/>
      <dgm:t>
        <a:bodyPr/>
        <a:lstStyle/>
        <a:p>
          <a:r>
            <a:rPr lang="ar-JO"/>
            <a:t>تحت </a:t>
          </a:r>
          <a:endParaRPr lang="en-US"/>
        </a:p>
      </dgm:t>
    </dgm:pt>
    <dgm:pt modelId="{81912153-7B0A-459F-B840-080AEF12E900}" type="parTrans" cxnId="{D561B672-AC7F-4990-9A0C-97238A2BE59D}">
      <dgm:prSet/>
      <dgm:spPr/>
      <dgm:t>
        <a:bodyPr/>
        <a:lstStyle/>
        <a:p>
          <a:endParaRPr lang="en-US"/>
        </a:p>
      </dgm:t>
    </dgm:pt>
    <dgm:pt modelId="{7CF3BDA1-09C9-4B84-B543-D1D94BF04666}" type="sibTrans" cxnId="{D561B672-AC7F-4990-9A0C-97238A2BE59D}">
      <dgm:prSet/>
      <dgm:spPr/>
      <dgm:t>
        <a:bodyPr/>
        <a:lstStyle/>
        <a:p>
          <a:endParaRPr lang="en-US"/>
        </a:p>
      </dgm:t>
    </dgm:pt>
    <dgm:pt modelId="{CFF58A4E-B894-4D54-A7AB-98A26829405E}">
      <dgm:prSet/>
      <dgm:spPr/>
      <dgm:t>
        <a:bodyPr/>
        <a:lstStyle/>
        <a:p>
          <a:r>
            <a:rPr lang="ar-JO"/>
            <a:t>فوق </a:t>
          </a:r>
          <a:endParaRPr lang="en-US"/>
        </a:p>
      </dgm:t>
    </dgm:pt>
    <dgm:pt modelId="{BC5AC805-6F73-439E-8DD3-6053C925633A}" type="parTrans" cxnId="{C98BDCBB-B999-4554-B129-194430AF13C8}">
      <dgm:prSet/>
      <dgm:spPr/>
      <dgm:t>
        <a:bodyPr/>
        <a:lstStyle/>
        <a:p>
          <a:endParaRPr lang="en-US"/>
        </a:p>
      </dgm:t>
    </dgm:pt>
    <dgm:pt modelId="{8A676697-5C62-441D-9E21-7808C777162D}" type="sibTrans" cxnId="{C98BDCBB-B999-4554-B129-194430AF13C8}">
      <dgm:prSet/>
      <dgm:spPr/>
      <dgm:t>
        <a:bodyPr/>
        <a:lstStyle/>
        <a:p>
          <a:endParaRPr lang="en-US"/>
        </a:p>
      </dgm:t>
    </dgm:pt>
    <dgm:pt modelId="{9A4F85F7-E537-4635-A39A-C15F91B914B8}">
      <dgm:prSet/>
      <dgm:spPr/>
      <dgm:t>
        <a:bodyPr/>
        <a:lstStyle/>
        <a:p>
          <a:r>
            <a:rPr lang="ar-JO"/>
            <a:t>وسط </a:t>
          </a:r>
          <a:endParaRPr lang="en-US"/>
        </a:p>
      </dgm:t>
    </dgm:pt>
    <dgm:pt modelId="{771857B9-BC07-429A-8E6E-46660441363B}" type="parTrans" cxnId="{94B7889D-6428-4927-9D14-43098D430DD6}">
      <dgm:prSet/>
      <dgm:spPr/>
      <dgm:t>
        <a:bodyPr/>
        <a:lstStyle/>
        <a:p>
          <a:endParaRPr lang="en-US"/>
        </a:p>
      </dgm:t>
    </dgm:pt>
    <dgm:pt modelId="{16FBB8D2-F20F-4231-AC51-8EF8F08C04DB}" type="sibTrans" cxnId="{94B7889D-6428-4927-9D14-43098D430DD6}">
      <dgm:prSet/>
      <dgm:spPr/>
      <dgm:t>
        <a:bodyPr/>
        <a:lstStyle/>
        <a:p>
          <a:endParaRPr lang="en-US"/>
        </a:p>
      </dgm:t>
    </dgm:pt>
    <dgm:pt modelId="{3E0EEBAE-C282-4CF7-9E7F-5B1FC04C8591}">
      <dgm:prSet/>
      <dgm:spPr/>
      <dgm:t>
        <a:bodyPr/>
        <a:lstStyle/>
        <a:p>
          <a:r>
            <a:rPr lang="ar-JO"/>
            <a:t>أمام</a:t>
          </a:r>
          <a:endParaRPr lang="en-US"/>
        </a:p>
      </dgm:t>
    </dgm:pt>
    <dgm:pt modelId="{406D4FA4-F45A-4E49-9A7A-4F3E3ED69E2C}" type="parTrans" cxnId="{8EA7C040-B784-41B7-967A-ABEDF7B271FB}">
      <dgm:prSet/>
      <dgm:spPr/>
      <dgm:t>
        <a:bodyPr/>
        <a:lstStyle/>
        <a:p>
          <a:endParaRPr lang="en-US"/>
        </a:p>
      </dgm:t>
    </dgm:pt>
    <dgm:pt modelId="{28EB7EA5-96D4-4690-9A58-02A85D0E4020}" type="sibTrans" cxnId="{8EA7C040-B784-41B7-967A-ABEDF7B271FB}">
      <dgm:prSet/>
      <dgm:spPr/>
      <dgm:t>
        <a:bodyPr/>
        <a:lstStyle/>
        <a:p>
          <a:endParaRPr lang="en-US"/>
        </a:p>
      </dgm:t>
    </dgm:pt>
    <dgm:pt modelId="{04D9A0BE-D420-4107-9DCA-957B880DFBCA}">
      <dgm:prSet/>
      <dgm:spPr/>
      <dgm:t>
        <a:bodyPr/>
        <a:lstStyle/>
        <a:p>
          <a:r>
            <a:rPr lang="ar-JO"/>
            <a:t>خلف </a:t>
          </a:r>
          <a:endParaRPr lang="en-US"/>
        </a:p>
      </dgm:t>
    </dgm:pt>
    <dgm:pt modelId="{947FBE5A-75B4-42E6-BCDF-353E33153E3A}" type="parTrans" cxnId="{0AD231D4-00A1-4B79-8E6C-18B2632FBC6D}">
      <dgm:prSet/>
      <dgm:spPr/>
      <dgm:t>
        <a:bodyPr/>
        <a:lstStyle/>
        <a:p>
          <a:endParaRPr lang="en-US"/>
        </a:p>
      </dgm:t>
    </dgm:pt>
    <dgm:pt modelId="{A00003D1-9D73-4543-89CE-5F850C43ABB5}" type="sibTrans" cxnId="{0AD231D4-00A1-4B79-8E6C-18B2632FBC6D}">
      <dgm:prSet/>
      <dgm:spPr/>
      <dgm:t>
        <a:bodyPr/>
        <a:lstStyle/>
        <a:p>
          <a:endParaRPr lang="en-US"/>
        </a:p>
      </dgm:t>
    </dgm:pt>
    <dgm:pt modelId="{184DED9A-1F75-4287-AC6F-8FB93A52F89C}">
      <dgm:prSet/>
      <dgm:spPr/>
      <dgm:t>
        <a:bodyPr/>
        <a:lstStyle/>
        <a:p>
          <a:r>
            <a:rPr lang="ar-JO"/>
            <a:t>في-داخل</a:t>
          </a:r>
          <a:endParaRPr lang="en-US"/>
        </a:p>
      </dgm:t>
    </dgm:pt>
    <dgm:pt modelId="{4A7F631D-898E-47D0-92BA-0A47A8220D85}" type="parTrans" cxnId="{55DC8691-9A29-4B86-95D8-30500B1F885F}">
      <dgm:prSet/>
      <dgm:spPr/>
      <dgm:t>
        <a:bodyPr/>
        <a:lstStyle/>
        <a:p>
          <a:endParaRPr lang="en-US"/>
        </a:p>
      </dgm:t>
    </dgm:pt>
    <dgm:pt modelId="{7501B8F8-D345-4DE6-A254-74D0000AD12B}" type="sibTrans" cxnId="{55DC8691-9A29-4B86-95D8-30500B1F885F}">
      <dgm:prSet/>
      <dgm:spPr/>
      <dgm:t>
        <a:bodyPr/>
        <a:lstStyle/>
        <a:p>
          <a:endParaRPr lang="en-US"/>
        </a:p>
      </dgm:t>
    </dgm:pt>
    <dgm:pt modelId="{A51A4C9E-E76B-4350-951C-F906AF3B911B}">
      <dgm:prSet/>
      <dgm:spPr/>
      <dgm:t>
        <a:bodyPr/>
        <a:lstStyle/>
        <a:p>
          <a:r>
            <a:rPr lang="ar-JO"/>
            <a:t>عند</a:t>
          </a:r>
          <a:endParaRPr lang="en-US"/>
        </a:p>
      </dgm:t>
    </dgm:pt>
    <dgm:pt modelId="{44E4E2E0-7DC3-4635-A2C3-AE4F6F6B1A75}" type="parTrans" cxnId="{272A8A10-DF68-463F-A879-C86C74A60685}">
      <dgm:prSet/>
      <dgm:spPr/>
      <dgm:t>
        <a:bodyPr/>
        <a:lstStyle/>
        <a:p>
          <a:endParaRPr lang="en-US"/>
        </a:p>
      </dgm:t>
    </dgm:pt>
    <dgm:pt modelId="{FCE4B789-D558-471A-8761-6B4BB38E2523}" type="sibTrans" cxnId="{272A8A10-DF68-463F-A879-C86C74A60685}">
      <dgm:prSet/>
      <dgm:spPr/>
      <dgm:t>
        <a:bodyPr/>
        <a:lstStyle/>
        <a:p>
          <a:endParaRPr lang="en-US"/>
        </a:p>
      </dgm:t>
    </dgm:pt>
    <dgm:pt modelId="{729F6BF6-948D-4E92-8BFC-DF229786702F}">
      <dgm:prSet/>
      <dgm:spPr/>
      <dgm:t>
        <a:bodyPr/>
        <a:lstStyle/>
        <a:p>
          <a:r>
            <a:rPr lang="ar-JO"/>
            <a:t>جنب-بجانب</a:t>
          </a:r>
          <a:endParaRPr lang="en-US"/>
        </a:p>
      </dgm:t>
    </dgm:pt>
    <dgm:pt modelId="{B51754D6-6E56-44C7-B6A8-7C3970CCA8B2}" type="parTrans" cxnId="{2C263095-EAA8-4CB8-95A9-204AE2CEC058}">
      <dgm:prSet/>
      <dgm:spPr/>
      <dgm:t>
        <a:bodyPr/>
        <a:lstStyle/>
        <a:p>
          <a:endParaRPr lang="en-US"/>
        </a:p>
      </dgm:t>
    </dgm:pt>
    <dgm:pt modelId="{99E08193-C514-4AB8-953B-A4040804AE1F}" type="sibTrans" cxnId="{2C263095-EAA8-4CB8-95A9-204AE2CEC058}">
      <dgm:prSet/>
      <dgm:spPr/>
      <dgm:t>
        <a:bodyPr/>
        <a:lstStyle/>
        <a:p>
          <a:endParaRPr lang="en-US"/>
        </a:p>
      </dgm:t>
    </dgm:pt>
    <dgm:pt modelId="{2061B71A-6C62-4083-B953-BD72D37A751B}">
      <dgm:prSet/>
      <dgm:spPr/>
      <dgm:t>
        <a:bodyPr/>
        <a:lstStyle/>
        <a:p>
          <a:r>
            <a:rPr lang="ar-JO"/>
            <a:t>قرب</a:t>
          </a:r>
          <a:endParaRPr lang="en-US"/>
        </a:p>
      </dgm:t>
    </dgm:pt>
    <dgm:pt modelId="{C1986A05-34DF-41EA-829D-546765524D78}" type="parTrans" cxnId="{AE3A117F-53F7-4891-A329-A4D2083A3013}">
      <dgm:prSet/>
      <dgm:spPr/>
      <dgm:t>
        <a:bodyPr/>
        <a:lstStyle/>
        <a:p>
          <a:endParaRPr lang="en-US"/>
        </a:p>
      </dgm:t>
    </dgm:pt>
    <dgm:pt modelId="{E9966AAE-65E6-4CBD-B114-CD435B6347A7}" type="sibTrans" cxnId="{AE3A117F-53F7-4891-A329-A4D2083A3013}">
      <dgm:prSet/>
      <dgm:spPr/>
      <dgm:t>
        <a:bodyPr/>
        <a:lstStyle/>
        <a:p>
          <a:endParaRPr lang="en-US"/>
        </a:p>
      </dgm:t>
    </dgm:pt>
    <dgm:pt modelId="{EAAD8A73-D198-4A98-A99B-30B6E871AFE9}" type="pres">
      <dgm:prSet presAssocID="{5B51BE63-0EE0-4B3A-9B8E-1A89A01040F1}" presName="diagram" presStyleCnt="0">
        <dgm:presLayoutVars>
          <dgm:dir/>
          <dgm:resizeHandles val="exact"/>
        </dgm:presLayoutVars>
      </dgm:prSet>
      <dgm:spPr/>
    </dgm:pt>
    <dgm:pt modelId="{8B88FF16-7C76-4737-B377-681F61D3AA57}" type="pres">
      <dgm:prSet presAssocID="{667738D9-5124-4904-910E-B0B4E1A4E2C6}" presName="node" presStyleLbl="node1" presStyleIdx="0" presStyleCnt="9">
        <dgm:presLayoutVars>
          <dgm:bulletEnabled val="1"/>
        </dgm:presLayoutVars>
      </dgm:prSet>
      <dgm:spPr/>
    </dgm:pt>
    <dgm:pt modelId="{2BCAAE3C-EA62-4DA2-9480-F3556A36400D}" type="pres">
      <dgm:prSet presAssocID="{7CF3BDA1-09C9-4B84-B543-D1D94BF04666}" presName="sibTrans" presStyleCnt="0"/>
      <dgm:spPr/>
    </dgm:pt>
    <dgm:pt modelId="{9090A8D3-73F6-46D2-A229-919AB82F7DE2}" type="pres">
      <dgm:prSet presAssocID="{CFF58A4E-B894-4D54-A7AB-98A26829405E}" presName="node" presStyleLbl="node1" presStyleIdx="1" presStyleCnt="9">
        <dgm:presLayoutVars>
          <dgm:bulletEnabled val="1"/>
        </dgm:presLayoutVars>
      </dgm:prSet>
      <dgm:spPr/>
    </dgm:pt>
    <dgm:pt modelId="{136D8237-3C7F-4D7E-B297-D28882B401A6}" type="pres">
      <dgm:prSet presAssocID="{8A676697-5C62-441D-9E21-7808C777162D}" presName="sibTrans" presStyleCnt="0"/>
      <dgm:spPr/>
    </dgm:pt>
    <dgm:pt modelId="{7A918071-42AB-44A5-A62B-F0A1F8DF46BA}" type="pres">
      <dgm:prSet presAssocID="{9A4F85F7-E537-4635-A39A-C15F91B914B8}" presName="node" presStyleLbl="node1" presStyleIdx="2" presStyleCnt="9">
        <dgm:presLayoutVars>
          <dgm:bulletEnabled val="1"/>
        </dgm:presLayoutVars>
      </dgm:prSet>
      <dgm:spPr/>
    </dgm:pt>
    <dgm:pt modelId="{DE2D7493-93A9-468E-BEF4-79204A098298}" type="pres">
      <dgm:prSet presAssocID="{16FBB8D2-F20F-4231-AC51-8EF8F08C04DB}" presName="sibTrans" presStyleCnt="0"/>
      <dgm:spPr/>
    </dgm:pt>
    <dgm:pt modelId="{FBFAB15F-B444-4352-865E-E958A4225F88}" type="pres">
      <dgm:prSet presAssocID="{3E0EEBAE-C282-4CF7-9E7F-5B1FC04C8591}" presName="node" presStyleLbl="node1" presStyleIdx="3" presStyleCnt="9">
        <dgm:presLayoutVars>
          <dgm:bulletEnabled val="1"/>
        </dgm:presLayoutVars>
      </dgm:prSet>
      <dgm:spPr/>
    </dgm:pt>
    <dgm:pt modelId="{CDC132C0-D178-485C-8CC2-B5EB2CD94C21}" type="pres">
      <dgm:prSet presAssocID="{28EB7EA5-96D4-4690-9A58-02A85D0E4020}" presName="sibTrans" presStyleCnt="0"/>
      <dgm:spPr/>
    </dgm:pt>
    <dgm:pt modelId="{4BD18D0C-AE9D-4AD2-A103-9782A4B7540D}" type="pres">
      <dgm:prSet presAssocID="{04D9A0BE-D420-4107-9DCA-957B880DFBCA}" presName="node" presStyleLbl="node1" presStyleIdx="4" presStyleCnt="9">
        <dgm:presLayoutVars>
          <dgm:bulletEnabled val="1"/>
        </dgm:presLayoutVars>
      </dgm:prSet>
      <dgm:spPr/>
    </dgm:pt>
    <dgm:pt modelId="{0E5DD5A3-D88E-4838-8E91-37DD8898F09D}" type="pres">
      <dgm:prSet presAssocID="{A00003D1-9D73-4543-89CE-5F850C43ABB5}" presName="sibTrans" presStyleCnt="0"/>
      <dgm:spPr/>
    </dgm:pt>
    <dgm:pt modelId="{A65A2FEA-099E-4BE7-BEBC-9C39399C5737}" type="pres">
      <dgm:prSet presAssocID="{184DED9A-1F75-4287-AC6F-8FB93A52F89C}" presName="node" presStyleLbl="node1" presStyleIdx="5" presStyleCnt="9">
        <dgm:presLayoutVars>
          <dgm:bulletEnabled val="1"/>
        </dgm:presLayoutVars>
      </dgm:prSet>
      <dgm:spPr/>
    </dgm:pt>
    <dgm:pt modelId="{10A4181E-C53D-47B2-A8A1-99DF2422E978}" type="pres">
      <dgm:prSet presAssocID="{7501B8F8-D345-4DE6-A254-74D0000AD12B}" presName="sibTrans" presStyleCnt="0"/>
      <dgm:spPr/>
    </dgm:pt>
    <dgm:pt modelId="{BC5AE917-D30A-43F0-891D-F010DCB87555}" type="pres">
      <dgm:prSet presAssocID="{A51A4C9E-E76B-4350-951C-F906AF3B911B}" presName="node" presStyleLbl="node1" presStyleIdx="6" presStyleCnt="9">
        <dgm:presLayoutVars>
          <dgm:bulletEnabled val="1"/>
        </dgm:presLayoutVars>
      </dgm:prSet>
      <dgm:spPr/>
    </dgm:pt>
    <dgm:pt modelId="{40FC43B6-C1C7-4C56-8DB0-457D7FE0C862}" type="pres">
      <dgm:prSet presAssocID="{FCE4B789-D558-471A-8761-6B4BB38E2523}" presName="sibTrans" presStyleCnt="0"/>
      <dgm:spPr/>
    </dgm:pt>
    <dgm:pt modelId="{7FD65BBB-13A2-4B50-95F5-829D8968EBC1}" type="pres">
      <dgm:prSet presAssocID="{729F6BF6-948D-4E92-8BFC-DF229786702F}" presName="node" presStyleLbl="node1" presStyleIdx="7" presStyleCnt="9">
        <dgm:presLayoutVars>
          <dgm:bulletEnabled val="1"/>
        </dgm:presLayoutVars>
      </dgm:prSet>
      <dgm:spPr/>
    </dgm:pt>
    <dgm:pt modelId="{B0B9CE66-ABD2-4DF6-8CF8-BB85B0A16B6E}" type="pres">
      <dgm:prSet presAssocID="{99E08193-C514-4AB8-953B-A4040804AE1F}" presName="sibTrans" presStyleCnt="0"/>
      <dgm:spPr/>
    </dgm:pt>
    <dgm:pt modelId="{E4CA1157-643A-4F8A-BEE8-59713E68EE35}" type="pres">
      <dgm:prSet presAssocID="{2061B71A-6C62-4083-B953-BD72D37A751B}" presName="node" presStyleLbl="node1" presStyleIdx="8" presStyleCnt="9">
        <dgm:presLayoutVars>
          <dgm:bulletEnabled val="1"/>
        </dgm:presLayoutVars>
      </dgm:prSet>
      <dgm:spPr/>
    </dgm:pt>
  </dgm:ptLst>
  <dgm:cxnLst>
    <dgm:cxn modelId="{272A8A10-DF68-463F-A879-C86C74A60685}" srcId="{5B51BE63-0EE0-4B3A-9B8E-1A89A01040F1}" destId="{A51A4C9E-E76B-4350-951C-F906AF3B911B}" srcOrd="6" destOrd="0" parTransId="{44E4E2E0-7DC3-4635-A2C3-AE4F6F6B1A75}" sibTransId="{FCE4B789-D558-471A-8761-6B4BB38E2523}"/>
    <dgm:cxn modelId="{3E32C131-1881-44BD-AB5D-A2628593D74C}" type="presOf" srcId="{5B51BE63-0EE0-4B3A-9B8E-1A89A01040F1}" destId="{EAAD8A73-D198-4A98-A99B-30B6E871AFE9}" srcOrd="0" destOrd="0" presId="urn:microsoft.com/office/officeart/2005/8/layout/default"/>
    <dgm:cxn modelId="{8EA7C040-B784-41B7-967A-ABEDF7B271FB}" srcId="{5B51BE63-0EE0-4B3A-9B8E-1A89A01040F1}" destId="{3E0EEBAE-C282-4CF7-9E7F-5B1FC04C8591}" srcOrd="3" destOrd="0" parTransId="{406D4FA4-F45A-4E49-9A7A-4F3E3ED69E2C}" sibTransId="{28EB7EA5-96D4-4690-9A58-02A85D0E4020}"/>
    <dgm:cxn modelId="{D06A336B-0F6D-4A17-820A-CAD8E3402A98}" type="presOf" srcId="{184DED9A-1F75-4287-AC6F-8FB93A52F89C}" destId="{A65A2FEA-099E-4BE7-BEBC-9C39399C5737}" srcOrd="0" destOrd="0" presId="urn:microsoft.com/office/officeart/2005/8/layout/default"/>
    <dgm:cxn modelId="{C806FB4E-4135-4280-A173-B623C153C065}" type="presOf" srcId="{A51A4C9E-E76B-4350-951C-F906AF3B911B}" destId="{BC5AE917-D30A-43F0-891D-F010DCB87555}" srcOrd="0" destOrd="0" presId="urn:microsoft.com/office/officeart/2005/8/layout/default"/>
    <dgm:cxn modelId="{D561B672-AC7F-4990-9A0C-97238A2BE59D}" srcId="{5B51BE63-0EE0-4B3A-9B8E-1A89A01040F1}" destId="{667738D9-5124-4904-910E-B0B4E1A4E2C6}" srcOrd="0" destOrd="0" parTransId="{81912153-7B0A-459F-B840-080AEF12E900}" sibTransId="{7CF3BDA1-09C9-4B84-B543-D1D94BF04666}"/>
    <dgm:cxn modelId="{924D657B-5941-4F80-89D8-887EB95C2640}" type="presOf" srcId="{667738D9-5124-4904-910E-B0B4E1A4E2C6}" destId="{8B88FF16-7C76-4737-B377-681F61D3AA57}" srcOrd="0" destOrd="0" presId="urn:microsoft.com/office/officeart/2005/8/layout/default"/>
    <dgm:cxn modelId="{AE3A117F-53F7-4891-A329-A4D2083A3013}" srcId="{5B51BE63-0EE0-4B3A-9B8E-1A89A01040F1}" destId="{2061B71A-6C62-4083-B953-BD72D37A751B}" srcOrd="8" destOrd="0" parTransId="{C1986A05-34DF-41EA-829D-546765524D78}" sibTransId="{E9966AAE-65E6-4CBD-B114-CD435B6347A7}"/>
    <dgm:cxn modelId="{179DBA85-DB0C-454F-AB4A-3EB3A66D8411}" type="presOf" srcId="{04D9A0BE-D420-4107-9DCA-957B880DFBCA}" destId="{4BD18D0C-AE9D-4AD2-A103-9782A4B7540D}" srcOrd="0" destOrd="0" presId="urn:microsoft.com/office/officeart/2005/8/layout/default"/>
    <dgm:cxn modelId="{7E421088-0EA9-4456-B38D-7E7E0E2A88E5}" type="presOf" srcId="{3E0EEBAE-C282-4CF7-9E7F-5B1FC04C8591}" destId="{FBFAB15F-B444-4352-865E-E958A4225F88}" srcOrd="0" destOrd="0" presId="urn:microsoft.com/office/officeart/2005/8/layout/default"/>
    <dgm:cxn modelId="{55DC8691-9A29-4B86-95D8-30500B1F885F}" srcId="{5B51BE63-0EE0-4B3A-9B8E-1A89A01040F1}" destId="{184DED9A-1F75-4287-AC6F-8FB93A52F89C}" srcOrd="5" destOrd="0" parTransId="{4A7F631D-898E-47D0-92BA-0A47A8220D85}" sibTransId="{7501B8F8-D345-4DE6-A254-74D0000AD12B}"/>
    <dgm:cxn modelId="{2C263095-EAA8-4CB8-95A9-204AE2CEC058}" srcId="{5B51BE63-0EE0-4B3A-9B8E-1A89A01040F1}" destId="{729F6BF6-948D-4E92-8BFC-DF229786702F}" srcOrd="7" destOrd="0" parTransId="{B51754D6-6E56-44C7-B6A8-7C3970CCA8B2}" sibTransId="{99E08193-C514-4AB8-953B-A4040804AE1F}"/>
    <dgm:cxn modelId="{94B7889D-6428-4927-9D14-43098D430DD6}" srcId="{5B51BE63-0EE0-4B3A-9B8E-1A89A01040F1}" destId="{9A4F85F7-E537-4635-A39A-C15F91B914B8}" srcOrd="2" destOrd="0" parTransId="{771857B9-BC07-429A-8E6E-46660441363B}" sibTransId="{16FBB8D2-F20F-4231-AC51-8EF8F08C04DB}"/>
    <dgm:cxn modelId="{600FB5AD-DEF3-407F-B2FE-D3F70C630F16}" type="presOf" srcId="{9A4F85F7-E537-4635-A39A-C15F91B914B8}" destId="{7A918071-42AB-44A5-A62B-F0A1F8DF46BA}" srcOrd="0" destOrd="0" presId="urn:microsoft.com/office/officeart/2005/8/layout/default"/>
    <dgm:cxn modelId="{C98BDCBB-B999-4554-B129-194430AF13C8}" srcId="{5B51BE63-0EE0-4B3A-9B8E-1A89A01040F1}" destId="{CFF58A4E-B894-4D54-A7AB-98A26829405E}" srcOrd="1" destOrd="0" parTransId="{BC5AC805-6F73-439E-8DD3-6053C925633A}" sibTransId="{8A676697-5C62-441D-9E21-7808C777162D}"/>
    <dgm:cxn modelId="{34DDC6CE-5C52-46AD-92A4-E0D2782AB198}" type="presOf" srcId="{CFF58A4E-B894-4D54-A7AB-98A26829405E}" destId="{9090A8D3-73F6-46D2-A229-919AB82F7DE2}" srcOrd="0" destOrd="0" presId="urn:microsoft.com/office/officeart/2005/8/layout/default"/>
    <dgm:cxn modelId="{0AD231D4-00A1-4B79-8E6C-18B2632FBC6D}" srcId="{5B51BE63-0EE0-4B3A-9B8E-1A89A01040F1}" destId="{04D9A0BE-D420-4107-9DCA-957B880DFBCA}" srcOrd="4" destOrd="0" parTransId="{947FBE5A-75B4-42E6-BCDF-353E33153E3A}" sibTransId="{A00003D1-9D73-4543-89CE-5F850C43ABB5}"/>
    <dgm:cxn modelId="{5D53C8DA-40E1-4DDE-B1EF-A300BA8BAC6E}" type="presOf" srcId="{729F6BF6-948D-4E92-8BFC-DF229786702F}" destId="{7FD65BBB-13A2-4B50-95F5-829D8968EBC1}" srcOrd="0" destOrd="0" presId="urn:microsoft.com/office/officeart/2005/8/layout/default"/>
    <dgm:cxn modelId="{E017DAEA-493B-40C6-BFEB-25AC57491D46}" type="presOf" srcId="{2061B71A-6C62-4083-B953-BD72D37A751B}" destId="{E4CA1157-643A-4F8A-BEE8-59713E68EE35}" srcOrd="0" destOrd="0" presId="urn:microsoft.com/office/officeart/2005/8/layout/default"/>
    <dgm:cxn modelId="{A029650F-07B1-45ED-9785-16EB05D4796D}" type="presParOf" srcId="{EAAD8A73-D198-4A98-A99B-30B6E871AFE9}" destId="{8B88FF16-7C76-4737-B377-681F61D3AA57}" srcOrd="0" destOrd="0" presId="urn:microsoft.com/office/officeart/2005/8/layout/default"/>
    <dgm:cxn modelId="{895D7ED5-3CFC-4F01-9469-8F45B7C11585}" type="presParOf" srcId="{EAAD8A73-D198-4A98-A99B-30B6E871AFE9}" destId="{2BCAAE3C-EA62-4DA2-9480-F3556A36400D}" srcOrd="1" destOrd="0" presId="urn:microsoft.com/office/officeart/2005/8/layout/default"/>
    <dgm:cxn modelId="{20499737-E9C3-499A-97EE-744180AE6B2C}" type="presParOf" srcId="{EAAD8A73-D198-4A98-A99B-30B6E871AFE9}" destId="{9090A8D3-73F6-46D2-A229-919AB82F7DE2}" srcOrd="2" destOrd="0" presId="urn:microsoft.com/office/officeart/2005/8/layout/default"/>
    <dgm:cxn modelId="{5F9E6C99-1773-44B7-8C49-196984EA292C}" type="presParOf" srcId="{EAAD8A73-D198-4A98-A99B-30B6E871AFE9}" destId="{136D8237-3C7F-4D7E-B297-D28882B401A6}" srcOrd="3" destOrd="0" presId="urn:microsoft.com/office/officeart/2005/8/layout/default"/>
    <dgm:cxn modelId="{8C095873-4836-4C72-84EE-D81D8275B2B2}" type="presParOf" srcId="{EAAD8A73-D198-4A98-A99B-30B6E871AFE9}" destId="{7A918071-42AB-44A5-A62B-F0A1F8DF46BA}" srcOrd="4" destOrd="0" presId="urn:microsoft.com/office/officeart/2005/8/layout/default"/>
    <dgm:cxn modelId="{CCA67663-A4B8-48FA-BF17-7089F2E8BA02}" type="presParOf" srcId="{EAAD8A73-D198-4A98-A99B-30B6E871AFE9}" destId="{DE2D7493-93A9-468E-BEF4-79204A098298}" srcOrd="5" destOrd="0" presId="urn:microsoft.com/office/officeart/2005/8/layout/default"/>
    <dgm:cxn modelId="{C6BB42B9-3470-459B-BEC5-15B7165F6A69}" type="presParOf" srcId="{EAAD8A73-D198-4A98-A99B-30B6E871AFE9}" destId="{FBFAB15F-B444-4352-865E-E958A4225F88}" srcOrd="6" destOrd="0" presId="urn:microsoft.com/office/officeart/2005/8/layout/default"/>
    <dgm:cxn modelId="{9BABDE56-0037-4CC2-899B-9B6984DBEF79}" type="presParOf" srcId="{EAAD8A73-D198-4A98-A99B-30B6E871AFE9}" destId="{CDC132C0-D178-485C-8CC2-B5EB2CD94C21}" srcOrd="7" destOrd="0" presId="urn:microsoft.com/office/officeart/2005/8/layout/default"/>
    <dgm:cxn modelId="{DE8E1866-7277-4C9C-9A00-DB0CD9DE12B3}" type="presParOf" srcId="{EAAD8A73-D198-4A98-A99B-30B6E871AFE9}" destId="{4BD18D0C-AE9D-4AD2-A103-9782A4B7540D}" srcOrd="8" destOrd="0" presId="urn:microsoft.com/office/officeart/2005/8/layout/default"/>
    <dgm:cxn modelId="{B5719E38-1C87-4E11-8B8A-54420AF96785}" type="presParOf" srcId="{EAAD8A73-D198-4A98-A99B-30B6E871AFE9}" destId="{0E5DD5A3-D88E-4838-8E91-37DD8898F09D}" srcOrd="9" destOrd="0" presId="urn:microsoft.com/office/officeart/2005/8/layout/default"/>
    <dgm:cxn modelId="{52D4C3E0-BD01-40DF-9586-5A346234314F}" type="presParOf" srcId="{EAAD8A73-D198-4A98-A99B-30B6E871AFE9}" destId="{A65A2FEA-099E-4BE7-BEBC-9C39399C5737}" srcOrd="10" destOrd="0" presId="urn:microsoft.com/office/officeart/2005/8/layout/default"/>
    <dgm:cxn modelId="{7B9ABFE3-6B57-4465-8DA7-3361075903B2}" type="presParOf" srcId="{EAAD8A73-D198-4A98-A99B-30B6E871AFE9}" destId="{10A4181E-C53D-47B2-A8A1-99DF2422E978}" srcOrd="11" destOrd="0" presId="urn:microsoft.com/office/officeart/2005/8/layout/default"/>
    <dgm:cxn modelId="{36C63E3E-3B1F-45BC-9809-7B7F2349FEE0}" type="presParOf" srcId="{EAAD8A73-D198-4A98-A99B-30B6E871AFE9}" destId="{BC5AE917-D30A-43F0-891D-F010DCB87555}" srcOrd="12" destOrd="0" presId="urn:microsoft.com/office/officeart/2005/8/layout/default"/>
    <dgm:cxn modelId="{12324EC0-15D5-4FE1-A81C-E91BCDC53872}" type="presParOf" srcId="{EAAD8A73-D198-4A98-A99B-30B6E871AFE9}" destId="{40FC43B6-C1C7-4C56-8DB0-457D7FE0C862}" srcOrd="13" destOrd="0" presId="urn:microsoft.com/office/officeart/2005/8/layout/default"/>
    <dgm:cxn modelId="{BB598440-D955-4CE6-881B-978D9AD31511}" type="presParOf" srcId="{EAAD8A73-D198-4A98-A99B-30B6E871AFE9}" destId="{7FD65BBB-13A2-4B50-95F5-829D8968EBC1}" srcOrd="14" destOrd="0" presId="urn:microsoft.com/office/officeart/2005/8/layout/default"/>
    <dgm:cxn modelId="{666E4A74-2DFD-4B84-8D34-26673D48247A}" type="presParOf" srcId="{EAAD8A73-D198-4A98-A99B-30B6E871AFE9}" destId="{B0B9CE66-ABD2-4DF6-8CF8-BB85B0A16B6E}" srcOrd="15" destOrd="0" presId="urn:microsoft.com/office/officeart/2005/8/layout/default"/>
    <dgm:cxn modelId="{591B0277-58FA-4DAC-A703-3D2592F9C441}" type="presParOf" srcId="{EAAD8A73-D198-4A98-A99B-30B6E871AFE9}" destId="{E4CA1157-643A-4F8A-BEE8-59713E68EE3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6AE92-C515-4F83-B13B-D403EB2E26A9}">
      <dsp:nvSpPr>
        <dsp:cNvPr id="0" name=""/>
        <dsp:cNvSpPr/>
      </dsp:nvSpPr>
      <dsp:spPr>
        <a:xfrm>
          <a:off x="0" y="945299"/>
          <a:ext cx="4991962" cy="32447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-</a:t>
          </a:r>
          <a:r>
            <a:rPr lang="ja-JP" sz="5500" kern="1200" dirty="0"/>
            <a:t>アラビア語の</a:t>
          </a:r>
          <a:r>
            <a:rPr lang="ja-JP" altLang="en-US" sz="5500" kern="1200" dirty="0"/>
            <a:t>ぜんちしのれんしゅう</a:t>
          </a:r>
          <a:endParaRPr lang="en-US" sz="5500" kern="1200" dirty="0"/>
        </a:p>
      </dsp:txBody>
      <dsp:txXfrm>
        <a:off x="158397" y="1103696"/>
        <a:ext cx="4675168" cy="2927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7DAB9-65E0-4A93-8A9E-13EBFCB3E1B8}">
      <dsp:nvSpPr>
        <dsp:cNvPr id="0" name=""/>
        <dsp:cNvSpPr/>
      </dsp:nvSpPr>
      <dsp:spPr>
        <a:xfrm>
          <a:off x="0" y="0"/>
          <a:ext cx="10886861" cy="12355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b="1" kern="1200" dirty="0"/>
            <a:t>أ ب ت ث ج ح خ</a:t>
          </a:r>
          <a:endParaRPr lang="en-US" sz="4800" kern="1200" dirty="0"/>
        </a:p>
      </dsp:txBody>
      <dsp:txXfrm>
        <a:off x="60313" y="60313"/>
        <a:ext cx="10766235" cy="1114893"/>
      </dsp:txXfrm>
    </dsp:sp>
    <dsp:sp modelId="{631C09E5-BB05-4484-8F17-7671956697B4}">
      <dsp:nvSpPr>
        <dsp:cNvPr id="0" name=""/>
        <dsp:cNvSpPr/>
      </dsp:nvSpPr>
      <dsp:spPr>
        <a:xfrm>
          <a:off x="0" y="1398639"/>
          <a:ext cx="10886861" cy="12355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b="1" kern="1200"/>
            <a:t>د ذ ر ز س ش ص</a:t>
          </a:r>
          <a:endParaRPr lang="en-US" sz="4800" kern="1200"/>
        </a:p>
      </dsp:txBody>
      <dsp:txXfrm>
        <a:off x="60313" y="1458952"/>
        <a:ext cx="10766235" cy="1114893"/>
      </dsp:txXfrm>
    </dsp:sp>
    <dsp:sp modelId="{CFCE84BB-6635-434D-A3C2-72EEDA407DCE}">
      <dsp:nvSpPr>
        <dsp:cNvPr id="0" name=""/>
        <dsp:cNvSpPr/>
      </dsp:nvSpPr>
      <dsp:spPr>
        <a:xfrm>
          <a:off x="0" y="2772399"/>
          <a:ext cx="10886861" cy="12355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b="1" kern="1200" dirty="0"/>
            <a:t>ض ط ظ ع غ ف ق</a:t>
          </a:r>
          <a:endParaRPr lang="en-US" sz="4800" kern="1200" dirty="0"/>
        </a:p>
      </dsp:txBody>
      <dsp:txXfrm>
        <a:off x="60313" y="2832712"/>
        <a:ext cx="10766235" cy="1114893"/>
      </dsp:txXfrm>
    </dsp:sp>
    <dsp:sp modelId="{4C56B5FC-820C-43BD-95DE-C5BD0302F65B}">
      <dsp:nvSpPr>
        <dsp:cNvPr id="0" name=""/>
        <dsp:cNvSpPr/>
      </dsp:nvSpPr>
      <dsp:spPr>
        <a:xfrm>
          <a:off x="0" y="4146159"/>
          <a:ext cx="10886861" cy="12355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b="1" kern="1200" dirty="0"/>
            <a:t>ك ل م ن ه و ي </a:t>
          </a:r>
          <a:endParaRPr lang="en-US" sz="4800" kern="1200" dirty="0"/>
        </a:p>
      </dsp:txBody>
      <dsp:txXfrm>
        <a:off x="60313" y="4206472"/>
        <a:ext cx="10766235" cy="1114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8FF16-7C76-4737-B377-681F61D3AA57}">
      <dsp:nvSpPr>
        <dsp:cNvPr id="0" name=""/>
        <dsp:cNvSpPr/>
      </dsp:nvSpPr>
      <dsp:spPr>
        <a:xfrm>
          <a:off x="3264" y="143862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تحت </a:t>
          </a:r>
          <a:endParaRPr lang="en-US" sz="3100" kern="1200"/>
        </a:p>
      </dsp:txBody>
      <dsp:txXfrm>
        <a:off x="3264" y="143862"/>
        <a:ext cx="1767383" cy="1060430"/>
      </dsp:txXfrm>
    </dsp:sp>
    <dsp:sp modelId="{9090A8D3-73F6-46D2-A229-919AB82F7DE2}">
      <dsp:nvSpPr>
        <dsp:cNvPr id="0" name=""/>
        <dsp:cNvSpPr/>
      </dsp:nvSpPr>
      <dsp:spPr>
        <a:xfrm>
          <a:off x="1947386" y="143862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فوق </a:t>
          </a:r>
          <a:endParaRPr lang="en-US" sz="3100" kern="1200"/>
        </a:p>
      </dsp:txBody>
      <dsp:txXfrm>
        <a:off x="1947386" y="143862"/>
        <a:ext cx="1767383" cy="1060430"/>
      </dsp:txXfrm>
    </dsp:sp>
    <dsp:sp modelId="{7A918071-42AB-44A5-A62B-F0A1F8DF46BA}">
      <dsp:nvSpPr>
        <dsp:cNvPr id="0" name=""/>
        <dsp:cNvSpPr/>
      </dsp:nvSpPr>
      <dsp:spPr>
        <a:xfrm>
          <a:off x="3891508" y="143862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وسط </a:t>
          </a:r>
          <a:endParaRPr lang="en-US" sz="3100" kern="1200"/>
        </a:p>
      </dsp:txBody>
      <dsp:txXfrm>
        <a:off x="3891508" y="143862"/>
        <a:ext cx="1767383" cy="1060430"/>
      </dsp:txXfrm>
    </dsp:sp>
    <dsp:sp modelId="{FBFAB15F-B444-4352-865E-E958A4225F88}">
      <dsp:nvSpPr>
        <dsp:cNvPr id="0" name=""/>
        <dsp:cNvSpPr/>
      </dsp:nvSpPr>
      <dsp:spPr>
        <a:xfrm>
          <a:off x="5835630" y="143862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أمام</a:t>
          </a:r>
          <a:endParaRPr lang="en-US" sz="3100" kern="1200"/>
        </a:p>
      </dsp:txBody>
      <dsp:txXfrm>
        <a:off x="5835630" y="143862"/>
        <a:ext cx="1767383" cy="1060430"/>
      </dsp:txXfrm>
    </dsp:sp>
    <dsp:sp modelId="{4BD18D0C-AE9D-4AD2-A103-9782A4B7540D}">
      <dsp:nvSpPr>
        <dsp:cNvPr id="0" name=""/>
        <dsp:cNvSpPr/>
      </dsp:nvSpPr>
      <dsp:spPr>
        <a:xfrm>
          <a:off x="7779752" y="143862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خلف </a:t>
          </a:r>
          <a:endParaRPr lang="en-US" sz="3100" kern="1200"/>
        </a:p>
      </dsp:txBody>
      <dsp:txXfrm>
        <a:off x="7779752" y="143862"/>
        <a:ext cx="1767383" cy="1060430"/>
      </dsp:txXfrm>
    </dsp:sp>
    <dsp:sp modelId="{A65A2FEA-099E-4BE7-BEBC-9C39399C5737}">
      <dsp:nvSpPr>
        <dsp:cNvPr id="0" name=""/>
        <dsp:cNvSpPr/>
      </dsp:nvSpPr>
      <dsp:spPr>
        <a:xfrm>
          <a:off x="975325" y="1381030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في-داخل</a:t>
          </a:r>
          <a:endParaRPr lang="en-US" sz="3100" kern="1200"/>
        </a:p>
      </dsp:txBody>
      <dsp:txXfrm>
        <a:off x="975325" y="1381030"/>
        <a:ext cx="1767383" cy="1060430"/>
      </dsp:txXfrm>
    </dsp:sp>
    <dsp:sp modelId="{BC5AE917-D30A-43F0-891D-F010DCB87555}">
      <dsp:nvSpPr>
        <dsp:cNvPr id="0" name=""/>
        <dsp:cNvSpPr/>
      </dsp:nvSpPr>
      <dsp:spPr>
        <a:xfrm>
          <a:off x="2919447" y="1381030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عند</a:t>
          </a:r>
          <a:endParaRPr lang="en-US" sz="3100" kern="1200"/>
        </a:p>
      </dsp:txBody>
      <dsp:txXfrm>
        <a:off x="2919447" y="1381030"/>
        <a:ext cx="1767383" cy="1060430"/>
      </dsp:txXfrm>
    </dsp:sp>
    <dsp:sp modelId="{7FD65BBB-13A2-4B50-95F5-829D8968EBC1}">
      <dsp:nvSpPr>
        <dsp:cNvPr id="0" name=""/>
        <dsp:cNvSpPr/>
      </dsp:nvSpPr>
      <dsp:spPr>
        <a:xfrm>
          <a:off x="4863569" y="1381030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جنب-بجانب</a:t>
          </a:r>
          <a:endParaRPr lang="en-US" sz="3100" kern="1200"/>
        </a:p>
      </dsp:txBody>
      <dsp:txXfrm>
        <a:off x="4863569" y="1381030"/>
        <a:ext cx="1767383" cy="1060430"/>
      </dsp:txXfrm>
    </dsp:sp>
    <dsp:sp modelId="{E4CA1157-643A-4F8A-BEE8-59713E68EE35}">
      <dsp:nvSpPr>
        <dsp:cNvPr id="0" name=""/>
        <dsp:cNvSpPr/>
      </dsp:nvSpPr>
      <dsp:spPr>
        <a:xfrm>
          <a:off x="6807691" y="1381030"/>
          <a:ext cx="1767383" cy="106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/>
            <a:t>قرب</a:t>
          </a:r>
          <a:endParaRPr lang="en-US" sz="3100" kern="1200"/>
        </a:p>
      </dsp:txBody>
      <dsp:txXfrm>
        <a:off x="6807691" y="1381030"/>
        <a:ext cx="1767383" cy="1060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257C-E9E4-4306-8DA3-96C1AB15AE85}" type="datetimeFigureOut">
              <a:rPr lang="en-AE" smtClean="0"/>
              <a:t>05/11/2023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CBF65-065F-4A0F-99A7-4C1A2D0F41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837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ar-JO" dirty="0"/>
              <a:t>どうし：</a:t>
            </a:r>
            <a:r>
              <a:rPr lang="en-US" altLang="ja-JP" dirty="0"/>
              <a:t>verb</a:t>
            </a:r>
            <a:endParaRPr lang="ar-JO" altLang="ja-JP" dirty="0"/>
          </a:p>
          <a:p>
            <a:r>
              <a:rPr lang="ar-JO" dirty="0"/>
              <a:t>قراءة الساعة</a:t>
            </a:r>
          </a:p>
          <a:p>
            <a:r>
              <a:rPr lang="ar-JO" dirty="0"/>
              <a:t>التدرب على احرف الجر </a:t>
            </a:r>
          </a:p>
          <a:p>
            <a:r>
              <a:rPr lang="ar-JO" dirty="0"/>
              <a:t>التدرب على الأفعال</a:t>
            </a:r>
          </a:p>
          <a:p>
            <a:r>
              <a:rPr lang="ar-JO" dirty="0"/>
              <a:t>ثقافة أهمية المرأة في الإسلام والثقافة العربية </a:t>
            </a:r>
          </a:p>
          <a:p>
            <a:r>
              <a:rPr lang="ar-JO" dirty="0"/>
              <a:t> 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Arabia bun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Isuramu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to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bunka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ni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okeru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josei no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jūyō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-sei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4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5215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5215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Benrina</a:t>
            </a:r>
            <a:r>
              <a:rPr lang="en-US" dirty="0"/>
              <a:t> Arabia-go </a:t>
            </a:r>
            <a:r>
              <a:rPr lang="en-US" dirty="0" err="1"/>
              <a:t>hyōgen</a:t>
            </a:r>
            <a:r>
              <a:rPr lang="en-US" dirty="0"/>
              <a:t>​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CBF65-065F-4A0F-99A7-4C1A2D0F4113}" type="slidenum">
              <a:rPr lang="en-AE" smtClean="0"/>
              <a:t>7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8376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24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2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9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0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0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346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89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697" r:id="rId4"/>
    <p:sldLayoutId id="2147483698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E74E104-78A8-4DFA-9782-03C75DE1B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747BCEA-D77E-4BD6-8954-C64996AB7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1127553" y="-1127553"/>
            <a:ext cx="6858000" cy="9113106"/>
          </a:xfrm>
          <a:custGeom>
            <a:avLst/>
            <a:gdLst>
              <a:gd name="connsiteX0" fmla="*/ 0 w 6858000"/>
              <a:gd name="connsiteY0" fmla="*/ 7143270 h 9113106"/>
              <a:gd name="connsiteX1" fmla="*/ 0 w 6858000"/>
              <a:gd name="connsiteY1" fmla="*/ 6878623 h 9113106"/>
              <a:gd name="connsiteX2" fmla="*/ 1 w 6858000"/>
              <a:gd name="connsiteY2" fmla="*/ 6878623 h 9113106"/>
              <a:gd name="connsiteX3" fmla="*/ 0 w 6858000"/>
              <a:gd name="connsiteY3" fmla="*/ 4319945 h 9113106"/>
              <a:gd name="connsiteX4" fmla="*/ 1 w 6858000"/>
              <a:gd name="connsiteY4" fmla="*/ 4319945 h 9113106"/>
              <a:gd name="connsiteX5" fmla="*/ 1 w 6858000"/>
              <a:gd name="connsiteY5" fmla="*/ 13542 h 9113106"/>
              <a:gd name="connsiteX6" fmla="*/ 0 w 6858000"/>
              <a:gd name="connsiteY6" fmla="*/ 13540 h 9113106"/>
              <a:gd name="connsiteX7" fmla="*/ 0 w 6858000"/>
              <a:gd name="connsiteY7" fmla="*/ 0 h 9113106"/>
              <a:gd name="connsiteX8" fmla="*/ 6858000 w 6858000"/>
              <a:gd name="connsiteY8" fmla="*/ 6010591 h 9113106"/>
              <a:gd name="connsiteX9" fmla="*/ 6858000 w 6858000"/>
              <a:gd name="connsiteY9" fmla="*/ 3794798 h 9113106"/>
              <a:gd name="connsiteX10" fmla="*/ 6858000 w 6858000"/>
              <a:gd name="connsiteY10" fmla="*/ 3794798 h 9113106"/>
              <a:gd name="connsiteX11" fmla="*/ 6858000 w 6858000"/>
              <a:gd name="connsiteY11" fmla="*/ 3837120 h 9113106"/>
              <a:gd name="connsiteX12" fmla="*/ 6858000 w 6858000"/>
              <a:gd name="connsiteY12" fmla="*/ 6838049 h 9113106"/>
              <a:gd name="connsiteX13" fmla="*/ 6858000 w 6858000"/>
              <a:gd name="connsiteY13" fmla="*/ 9113106 h 9113106"/>
              <a:gd name="connsiteX14" fmla="*/ 1 w 6858000"/>
              <a:gd name="connsiteY14" fmla="*/ 9113106 h 9113106"/>
              <a:gd name="connsiteX15" fmla="*/ 1 w 6858000"/>
              <a:gd name="connsiteY15" fmla="*/ 7143270 h 911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8000" h="9113106">
                <a:moveTo>
                  <a:pt x="0" y="7143270"/>
                </a:moveTo>
                <a:lnTo>
                  <a:pt x="0" y="6878623"/>
                </a:lnTo>
                <a:lnTo>
                  <a:pt x="1" y="6878623"/>
                </a:lnTo>
                <a:lnTo>
                  <a:pt x="0" y="4319945"/>
                </a:lnTo>
                <a:lnTo>
                  <a:pt x="1" y="4319945"/>
                </a:lnTo>
                <a:lnTo>
                  <a:pt x="1" y="13542"/>
                </a:lnTo>
                <a:lnTo>
                  <a:pt x="0" y="13540"/>
                </a:lnTo>
                <a:lnTo>
                  <a:pt x="0" y="0"/>
                </a:lnTo>
                <a:lnTo>
                  <a:pt x="6858000" y="6010591"/>
                </a:lnTo>
                <a:lnTo>
                  <a:pt x="6858000" y="3794798"/>
                </a:lnTo>
                <a:lnTo>
                  <a:pt x="6858000" y="3794798"/>
                </a:lnTo>
                <a:lnTo>
                  <a:pt x="6858000" y="3837120"/>
                </a:lnTo>
                <a:lnTo>
                  <a:pt x="6858000" y="6838049"/>
                </a:lnTo>
                <a:lnTo>
                  <a:pt x="6858000" y="9113106"/>
                </a:lnTo>
                <a:lnTo>
                  <a:pt x="1" y="9113106"/>
                </a:lnTo>
                <a:lnTo>
                  <a:pt x="1" y="71432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6D563F6-B8F0-406F-A032-1E478CA25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34482" y="-2"/>
            <a:ext cx="9957519" cy="6858002"/>
          </a:xfrm>
          <a:custGeom>
            <a:avLst/>
            <a:gdLst>
              <a:gd name="connsiteX0" fmla="*/ 6878624 w 9957519"/>
              <a:gd name="connsiteY0" fmla="*/ 0 h 6858000"/>
              <a:gd name="connsiteX1" fmla="*/ 9957519 w 9957519"/>
              <a:gd name="connsiteY1" fmla="*/ 0 h 6858000"/>
              <a:gd name="connsiteX2" fmla="*/ 9957519 w 9957519"/>
              <a:gd name="connsiteY2" fmla="*/ 1557082 h 6858000"/>
              <a:gd name="connsiteX3" fmla="*/ 9957518 w 9957519"/>
              <a:gd name="connsiteY3" fmla="*/ 1557083 h 6858000"/>
              <a:gd name="connsiteX4" fmla="*/ 9957518 w 9957519"/>
              <a:gd name="connsiteY4" fmla="*/ 6858000 h 6858000"/>
              <a:gd name="connsiteX5" fmla="*/ 8318421 w 9957519"/>
              <a:gd name="connsiteY5" fmla="*/ 6858000 h 6858000"/>
              <a:gd name="connsiteX6" fmla="*/ 6213394 w 9957519"/>
              <a:gd name="connsiteY6" fmla="*/ 6858000 h 6858000"/>
              <a:gd name="connsiteX7" fmla="*/ 5311608 w 9957519"/>
              <a:gd name="connsiteY7" fmla="*/ 6858000 h 6858000"/>
              <a:gd name="connsiteX8" fmla="*/ 4574297 w 9957519"/>
              <a:gd name="connsiteY8" fmla="*/ 6858000 h 6858000"/>
              <a:gd name="connsiteX9" fmla="*/ 868032 w 9957519"/>
              <a:gd name="connsiteY9" fmla="*/ 6858000 h 6858000"/>
              <a:gd name="connsiteX10" fmla="*/ 0 w 9957519"/>
              <a:gd name="connsiteY10" fmla="*/ 0 h 6858000"/>
              <a:gd name="connsiteX11" fmla="*/ 6878624 w 9957519"/>
              <a:gd name="connsiteY11" fmla="*/ 0 h 6858000"/>
              <a:gd name="connsiteX12" fmla="*/ 0 w 9957519"/>
              <a:gd name="connsiteY12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57519" h="6858000">
                <a:moveTo>
                  <a:pt x="6878624" y="0"/>
                </a:moveTo>
                <a:lnTo>
                  <a:pt x="9957519" y="0"/>
                </a:lnTo>
                <a:lnTo>
                  <a:pt x="9957519" y="1557082"/>
                </a:lnTo>
                <a:lnTo>
                  <a:pt x="9957518" y="1557083"/>
                </a:lnTo>
                <a:lnTo>
                  <a:pt x="9957518" y="6858000"/>
                </a:lnTo>
                <a:lnTo>
                  <a:pt x="8318421" y="6858000"/>
                </a:lnTo>
                <a:lnTo>
                  <a:pt x="6213394" y="6858000"/>
                </a:lnTo>
                <a:lnTo>
                  <a:pt x="5311608" y="6858000"/>
                </a:lnTo>
                <a:lnTo>
                  <a:pt x="4574297" y="6858000"/>
                </a:lnTo>
                <a:lnTo>
                  <a:pt x="868032" y="6858000"/>
                </a:lnTo>
                <a:close/>
                <a:moveTo>
                  <a:pt x="0" y="0"/>
                </a:moveTo>
                <a:lnTo>
                  <a:pt x="6878624" y="0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7F1B65-1053-24E7-C2A1-C2A49B09D3B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81098"/>
            <a:ext cx="4953000" cy="2713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b="1" err="1"/>
              <a:t>الدرس</a:t>
            </a:r>
            <a:r>
              <a:rPr lang="en-US" b="1"/>
              <a:t> </a:t>
            </a:r>
            <a:r>
              <a:rPr lang="ar-JO" b="1"/>
              <a:t>الخامس عشر </a:t>
            </a:r>
            <a:endParaRPr lang="en-US" b="1"/>
          </a:p>
          <a:p>
            <a:pPr indent="-228600"/>
            <a:r>
              <a:rPr lang="en-US" altLang="ja-JP" b="1"/>
              <a:t>1</a:t>
            </a:r>
            <a:r>
              <a:rPr lang="ar-JO" altLang="ja-JP" b="1"/>
              <a:t>5</a:t>
            </a:r>
            <a:r>
              <a:rPr lang="ja-JP" altLang="en-US" b="1"/>
              <a:t>回目のレッスン</a:t>
            </a:r>
            <a:endParaRPr lang="en-US" altLang="ja-JP" b="1"/>
          </a:p>
          <a:p>
            <a:pPr indent="-228600"/>
            <a:r>
              <a:rPr lang="ja-JP" altLang="en-US" b="1"/>
              <a:t>２０２３・</a:t>
            </a:r>
            <a:r>
              <a:rPr lang="ar-JO" altLang="ja-JP" b="1"/>
              <a:t>11</a:t>
            </a:r>
            <a:r>
              <a:rPr lang="ja-JP" altLang="en-US" b="1"/>
              <a:t>・</a:t>
            </a:r>
            <a:r>
              <a:rPr lang="ar-JO" altLang="ja-JP" b="1"/>
              <a:t>04</a:t>
            </a:r>
            <a:endParaRPr lang="en-US" b="1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BF18746-A80B-6A47-A33D-505A811CD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27755"/>
            <a:ext cx="2787216" cy="1593735"/>
          </a:xfrm>
        </p:spPr>
        <p:txBody>
          <a:bodyPr anchor="b">
            <a:normAutofit/>
          </a:bodyPr>
          <a:lstStyle/>
          <a:p>
            <a:r>
              <a:rPr lang="ar-JO"/>
              <a:t>أهلا وسهلا بكم جميعا </a:t>
            </a:r>
            <a:endParaRPr lang="en-AE"/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4FD964FD-B486-80BF-1FC8-1084384FDE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03"/>
          <a:stretch/>
        </p:blipFill>
        <p:spPr>
          <a:xfrm>
            <a:off x="7209011" y="2811667"/>
            <a:ext cx="4339521" cy="280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8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8038" y="185663"/>
            <a:ext cx="6658405" cy="145117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4600" b="1" dirty="0">
                <a:solidFill>
                  <a:schemeClr val="tx1"/>
                </a:solidFill>
              </a:rPr>
              <a:t>じゅぎょうのもくひょう</a:t>
            </a:r>
            <a:endParaRPr lang="en-US" sz="4600" b="1" dirty="0">
              <a:solidFill>
                <a:schemeClr val="tx1"/>
              </a:solidFill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9805994"/>
              </p:ext>
            </p:extLst>
          </p:nvPr>
        </p:nvGraphicFramePr>
        <p:xfrm>
          <a:off x="6952000" y="1253360"/>
          <a:ext cx="4991962" cy="513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AEA1F7-77FA-1761-5677-6EE58D0A3770}"/>
              </a:ext>
            </a:extLst>
          </p:cNvPr>
          <p:cNvGrpSpPr/>
          <p:nvPr/>
        </p:nvGrpSpPr>
        <p:grpSpPr>
          <a:xfrm>
            <a:off x="1269129" y="3482211"/>
            <a:ext cx="3496779" cy="1628459"/>
            <a:chOff x="4877898" y="1242922"/>
            <a:chExt cx="3013242" cy="1065120"/>
          </a:xfrm>
          <a:solidFill>
            <a:srgbClr val="00B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C37CE3-0519-051E-0C6B-60DDC520F157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2EA890-1A6B-2EF2-B501-EBE3E36AD79E}"/>
                </a:ext>
              </a:extLst>
            </p:cNvPr>
            <p:cNvSpPr txBox="1"/>
            <p:nvPr/>
          </p:nvSpPr>
          <p:spPr>
            <a:xfrm>
              <a:off x="4877898" y="1242922"/>
              <a:ext cx="3013242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02857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78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アラビア語のどうし（ぶんぽう）のれんしゅう</a:t>
              </a:r>
              <a:endParaRPr lang="en-US" sz="2000" kern="12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DD15F00-A5B2-AB2D-E99D-505AD7721899}"/>
              </a:ext>
            </a:extLst>
          </p:cNvPr>
          <p:cNvSpPr txBox="1"/>
          <p:nvPr/>
        </p:nvSpPr>
        <p:spPr>
          <a:xfrm>
            <a:off x="1464580" y="2317427"/>
            <a:ext cx="2706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highlight>
                  <a:srgbClr val="C0C0C0"/>
                </a:highlight>
              </a:rPr>
              <a:t>たんご語彙</a:t>
            </a:r>
            <a:endParaRPr lang="en-AE" sz="3600" dirty="0">
              <a:highlight>
                <a:srgbClr val="C0C0C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5FCEE-E317-1871-6CFC-9A849232240F}"/>
              </a:ext>
            </a:extLst>
          </p:cNvPr>
          <p:cNvSpPr txBox="1"/>
          <p:nvPr/>
        </p:nvSpPr>
        <p:spPr>
          <a:xfrm>
            <a:off x="4328160" y="2121030"/>
            <a:ext cx="234696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便利なアラビア語表現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11/5/2023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/>
        </p:nvGraphicFramePr>
        <p:xfrm>
          <a:off x="106258" y="725720"/>
          <a:ext cx="10886861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785623" y="0"/>
            <a:ext cx="5015638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300" spc="-100" dirty="0" err="1"/>
              <a:t>مراجعة</a:t>
            </a:r>
            <a:r>
              <a:rPr lang="en-US" sz="4300" spc="-100" dirty="0"/>
              <a:t> </a:t>
            </a:r>
            <a:r>
              <a:rPr lang="en-US" sz="4300" spc="-100" dirty="0" err="1"/>
              <a:t>الحروف</a:t>
            </a:r>
            <a:r>
              <a:rPr lang="en-US" sz="4300" spc="-100" dirty="0"/>
              <a:t> </a:t>
            </a:r>
            <a:r>
              <a:rPr lang="en-US" sz="4300" spc="-100" dirty="0" err="1"/>
              <a:t>الأبجدية</a:t>
            </a:r>
            <a:br>
              <a:rPr lang="en-US" sz="4300" spc="-100" dirty="0"/>
            </a:br>
            <a:r>
              <a:rPr lang="ja-JP" altLang="en-US" sz="4300" spc="-100" dirty="0"/>
              <a:t>アラビア語のもじのふくしゅ</a:t>
            </a:r>
            <a:endParaRPr lang="en-US" sz="4300" spc="-100" dirty="0"/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せんしゅうのごい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/>
        </p:nvGraphicFramePr>
        <p:xfrm>
          <a:off x="339634" y="1883347"/>
          <a:ext cx="11691258" cy="479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ذهبت</a:t>
                      </a:r>
                      <a:r>
                        <a:rPr lang="ja-JP" altLang="en-US" dirty="0"/>
                        <a:t>いきました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الملعقة</a:t>
                      </a:r>
                      <a:r>
                        <a:rPr lang="ja-JP" altLang="en-US" dirty="0"/>
                        <a:t>スプーン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الله</a:t>
                      </a:r>
                      <a:r>
                        <a:rPr lang="ja-JP" altLang="en-US" dirty="0"/>
                        <a:t>　かみさま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المدرسة</a:t>
                      </a:r>
                      <a:r>
                        <a:rPr lang="ja-JP" altLang="en-US" dirty="0"/>
                        <a:t>がっこう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أريد</a:t>
                      </a:r>
                      <a:r>
                        <a:rPr lang="ja-JP" altLang="en-US" dirty="0"/>
                        <a:t>ほしい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الأرز</a:t>
                      </a:r>
                      <a:r>
                        <a:rPr lang="ja-JP" altLang="en-US" dirty="0"/>
                        <a:t>ごはん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الطاولة</a:t>
                      </a:r>
                      <a:r>
                        <a:rPr lang="ja-JP" altLang="en-US" dirty="0"/>
                        <a:t>テーブル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اللحم</a:t>
                      </a:r>
                      <a:r>
                        <a:rPr lang="ja-JP" altLang="en-US" dirty="0"/>
                        <a:t>にく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الكتاب</a:t>
                      </a:r>
                      <a:r>
                        <a:rPr lang="ja-JP" altLang="en-US" dirty="0"/>
                        <a:t>ほん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السمك</a:t>
                      </a:r>
                      <a:r>
                        <a:rPr lang="ja-JP" altLang="en-US" dirty="0"/>
                        <a:t>さかな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الكرسي</a:t>
                      </a:r>
                      <a:r>
                        <a:rPr lang="ja-JP" altLang="en-US" dirty="0"/>
                        <a:t>いす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السلطة</a:t>
                      </a:r>
                      <a:r>
                        <a:rPr lang="ja-JP" altLang="en-US" dirty="0"/>
                        <a:t>サラダ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الحاسوب</a:t>
                      </a:r>
                      <a:r>
                        <a:rPr lang="ja-JP" altLang="en-US" dirty="0"/>
                        <a:t>パソコン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لو سمحت</a:t>
                      </a:r>
                      <a:r>
                        <a:rPr lang="ja-JP" altLang="en-US" dirty="0"/>
                        <a:t>おねがいたします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dirty="0"/>
                        <a:t>الهاتف-الجوال</a:t>
                      </a:r>
                      <a:r>
                        <a:rPr lang="ja-JP" altLang="en-US" dirty="0"/>
                        <a:t>スマホ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البيت- المنزل</a:t>
                      </a:r>
                      <a:r>
                        <a:rPr lang="ja-JP" altLang="en-US" dirty="0"/>
                        <a:t>いえ、うち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02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こんしゅうのごい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54387"/>
              </p:ext>
            </p:extLst>
          </p:nvPr>
        </p:nvGraphicFramePr>
        <p:xfrm>
          <a:off x="339634" y="1883347"/>
          <a:ext cx="11691258" cy="482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626173">
                <a:tc>
                  <a:txBody>
                    <a:bodyPr/>
                    <a:lstStyle/>
                    <a:p>
                      <a:r>
                        <a:rPr lang="ar-JO" dirty="0"/>
                        <a:t>يدرس</a:t>
                      </a:r>
                      <a:r>
                        <a:rPr lang="ja-JP" altLang="en-US" dirty="0"/>
                        <a:t>べんきょうする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أحب</a:t>
                      </a:r>
                      <a:r>
                        <a:rPr lang="ja-JP" altLang="en-US" dirty="0"/>
                        <a:t>すき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الماء</a:t>
                      </a:r>
                      <a:r>
                        <a:rPr lang="ja-JP" altLang="en-US" dirty="0"/>
                        <a:t>おみず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أكره</a:t>
                      </a:r>
                      <a:r>
                        <a:rPr lang="ja-JP" altLang="en-US" dirty="0"/>
                        <a:t>きらい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الورد</a:t>
                      </a:r>
                      <a:r>
                        <a:rPr lang="ja-JP" altLang="en-US" dirty="0"/>
                        <a:t>はな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الخضار</a:t>
                      </a:r>
                      <a:r>
                        <a:rPr lang="ja-JP" altLang="en-US" dirty="0"/>
                        <a:t>やさい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القهوة</a:t>
                      </a:r>
                      <a:r>
                        <a:rPr lang="ja-JP" altLang="en-US" dirty="0"/>
                        <a:t>コーヒー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ممكن-من المحتمل</a:t>
                      </a:r>
                      <a:r>
                        <a:rPr lang="ja-JP" altLang="en-US" dirty="0"/>
                        <a:t>たぶん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الدفتر-الكراسة</a:t>
                      </a:r>
                      <a:r>
                        <a:rPr lang="ja-JP" altLang="en-US" dirty="0"/>
                        <a:t>ノート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كل يوم</a:t>
                      </a:r>
                      <a:r>
                        <a:rPr lang="ja-JP" altLang="en-US" dirty="0"/>
                        <a:t>まいにち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الكهرباء</a:t>
                      </a:r>
                      <a:r>
                        <a:rPr lang="ja-JP" altLang="en-US" dirty="0"/>
                        <a:t>でんき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المفتاح</a:t>
                      </a:r>
                      <a:r>
                        <a:rPr lang="ja-JP" altLang="en-US" dirty="0"/>
                        <a:t>かぎ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الوقت-الساعة</a:t>
                      </a:r>
                      <a:r>
                        <a:rPr lang="ja-JP" altLang="en-US" dirty="0"/>
                        <a:t>じかん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شكرا جزيلا</a:t>
                      </a:r>
                      <a:r>
                        <a:rPr lang="ja-JP" altLang="en-US" dirty="0"/>
                        <a:t>ありがとうございます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dirty="0"/>
                        <a:t>اليوم</a:t>
                      </a:r>
                      <a:r>
                        <a:rPr lang="ja-JP" altLang="en-US" dirty="0"/>
                        <a:t>ひ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الدواء</a:t>
                      </a:r>
                      <a:r>
                        <a:rPr lang="ja-JP" altLang="en-US" dirty="0"/>
                        <a:t>くすり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1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90AF9-FC9A-AEC1-457F-CDAAD703E642}"/>
              </a:ext>
            </a:extLst>
          </p:cNvPr>
          <p:cNvGrpSpPr/>
          <p:nvPr/>
        </p:nvGrpSpPr>
        <p:grpSpPr>
          <a:xfrm>
            <a:off x="590344" y="321041"/>
            <a:ext cx="8095538" cy="1511506"/>
            <a:chOff x="3381187" y="1242922"/>
            <a:chExt cx="5402741" cy="1161513"/>
          </a:xfrm>
          <a:solidFill>
            <a:srgbClr val="00B050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FE5C23-98D4-EE0C-591E-10C243334CC5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0B7D12-922D-1454-FFEB-A1B4CF8D8AA8}"/>
                </a:ext>
              </a:extLst>
            </p:cNvPr>
            <p:cNvSpPr txBox="1"/>
            <p:nvPr/>
          </p:nvSpPr>
          <p:spPr>
            <a:xfrm>
              <a:off x="3381187" y="1339315"/>
              <a:ext cx="5402741" cy="1065120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kern="1200" dirty="0"/>
                <a:t>アラビア語のどうし（ぶんぽう）のれんしゅう</a:t>
              </a:r>
              <a:endParaRPr lang="ar-JO" altLang="ja-JP" sz="2000" kern="1200" dirty="0"/>
            </a:p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dirty="0"/>
                <a:t>ページ８２</a:t>
              </a:r>
              <a:endParaRPr lang="en-US" sz="2000" kern="12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B16D9BF-DF10-A041-A2E5-DEA997EF5513}"/>
              </a:ext>
            </a:extLst>
          </p:cNvPr>
          <p:cNvSpPr txBox="1"/>
          <p:nvPr/>
        </p:nvSpPr>
        <p:spPr>
          <a:xfrm>
            <a:off x="2019300" y="1836405"/>
            <a:ext cx="9613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/>
              <a:t>1-أنا ألعب </a:t>
            </a:r>
          </a:p>
          <a:p>
            <a:r>
              <a:rPr lang="ar-JO" sz="3200" dirty="0"/>
              <a:t>2-أنت تلعب</a:t>
            </a:r>
          </a:p>
          <a:p>
            <a:r>
              <a:rPr lang="ar-JO" sz="3200" dirty="0"/>
              <a:t>3-نحن نلعب</a:t>
            </a:r>
          </a:p>
          <a:p>
            <a:r>
              <a:rPr lang="ar-JO" sz="3200" dirty="0"/>
              <a:t>4-هو يلعب </a:t>
            </a:r>
          </a:p>
          <a:p>
            <a:r>
              <a:rPr lang="ar-JO" sz="3200" dirty="0"/>
              <a:t>5-هي تلعب </a:t>
            </a:r>
          </a:p>
          <a:p>
            <a:r>
              <a:rPr lang="ar-JO" sz="3200" dirty="0"/>
              <a:t>6-هم يلعبون</a:t>
            </a:r>
          </a:p>
          <a:p>
            <a:r>
              <a:rPr lang="ar-JO" sz="3200" dirty="0"/>
              <a:t>7-هن يلعبن</a:t>
            </a:r>
          </a:p>
          <a:p>
            <a:r>
              <a:rPr lang="ar-JO" sz="3200" dirty="0"/>
              <a:t>8-هما يلعبان</a:t>
            </a:r>
          </a:p>
          <a:p>
            <a:r>
              <a:rPr lang="ar-JO" sz="3200" dirty="0"/>
              <a:t>9-هما تلعبان</a:t>
            </a:r>
            <a:endParaRPr lang="en-AE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1836D0-B916-8F9F-BB86-358D18FA0C0A}"/>
              </a:ext>
            </a:extLst>
          </p:cNvPr>
          <p:cNvSpPr txBox="1"/>
          <p:nvPr/>
        </p:nvSpPr>
        <p:spPr>
          <a:xfrm>
            <a:off x="6667707" y="1964593"/>
            <a:ext cx="230632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する</a:t>
            </a:r>
            <a:r>
              <a:rPr lang="ar-JO" sz="3600" dirty="0"/>
              <a:t>فعل </a:t>
            </a:r>
            <a:endParaRPr lang="en-AE" altLang="ja-JP" sz="3600" dirty="0"/>
          </a:p>
          <a:p>
            <a:r>
              <a:rPr lang="ja-JP" altLang="ar-JO" sz="3600" dirty="0"/>
              <a:t>あそぶ</a:t>
            </a:r>
            <a:r>
              <a:rPr lang="ar-JO" altLang="ja-JP" sz="3600" dirty="0"/>
              <a:t>لعب </a:t>
            </a:r>
            <a:endParaRPr lang="en-AE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02D36-4186-5AD7-4C4F-6D6FD4FC3598}"/>
              </a:ext>
            </a:extLst>
          </p:cNvPr>
          <p:cNvSpPr txBox="1"/>
          <p:nvPr/>
        </p:nvSpPr>
        <p:spPr>
          <a:xfrm>
            <a:off x="6556221" y="3348770"/>
            <a:ext cx="4390768" cy="286232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ar-JO" sz="3600" dirty="0"/>
              <a:t>أكل </a:t>
            </a:r>
            <a:r>
              <a:rPr lang="ja-JP" altLang="en-US" sz="3600" dirty="0"/>
              <a:t>たべる</a:t>
            </a:r>
            <a:endParaRPr lang="en-AE" altLang="ja-JP" sz="3600" dirty="0"/>
          </a:p>
          <a:p>
            <a:r>
              <a:rPr lang="ar-JO" altLang="ja-JP" sz="3600" dirty="0"/>
              <a:t>شرب</a:t>
            </a:r>
            <a:r>
              <a:rPr lang="ja-JP" altLang="en-US" sz="3600" dirty="0"/>
              <a:t>のむ</a:t>
            </a:r>
            <a:endParaRPr lang="ar-JO" altLang="ja-JP" sz="3600" dirty="0"/>
          </a:p>
          <a:p>
            <a:r>
              <a:rPr lang="ar-JO" sz="3600" dirty="0"/>
              <a:t>كتب</a:t>
            </a:r>
            <a:r>
              <a:rPr lang="ja-JP" altLang="en-US" sz="3600" dirty="0"/>
              <a:t>かき</a:t>
            </a:r>
            <a:endParaRPr lang="ar-JO" sz="3600" dirty="0"/>
          </a:p>
          <a:p>
            <a:r>
              <a:rPr lang="ar-JO" sz="3600" dirty="0"/>
              <a:t>قرأ</a:t>
            </a:r>
            <a:r>
              <a:rPr lang="ja-JP" altLang="en-US" sz="3600" dirty="0"/>
              <a:t>よむ</a:t>
            </a:r>
            <a:endParaRPr lang="ar-JO" sz="3600" dirty="0"/>
          </a:p>
          <a:p>
            <a:endParaRPr lang="en-AE" sz="3600" dirty="0"/>
          </a:p>
        </p:txBody>
      </p:sp>
    </p:spTree>
    <p:extLst>
      <p:ext uri="{BB962C8B-B14F-4D97-AF65-F5344CB8AC3E}">
        <p14:creationId xmlns:p14="http://schemas.microsoft.com/office/powerpoint/2010/main" val="405137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04F6-E74F-F91B-2F4B-4A4C22005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1160" y="1557018"/>
            <a:ext cx="8986580" cy="2832404"/>
          </a:xfrm>
        </p:spPr>
        <p:txBody>
          <a:bodyPr>
            <a:normAutofit fontScale="90000"/>
          </a:bodyPr>
          <a:lstStyle/>
          <a:p>
            <a:r>
              <a:rPr lang="ar-JO" dirty="0" err="1"/>
              <a:t>الحمدلله</a:t>
            </a:r>
            <a:r>
              <a:rPr lang="ar-JO" dirty="0"/>
              <a:t> </a:t>
            </a:r>
            <a:br>
              <a:rPr lang="ar-JO" dirty="0"/>
            </a:br>
            <a:r>
              <a:rPr lang="ar-JO" dirty="0"/>
              <a:t>ما شاء الله </a:t>
            </a:r>
            <a:br>
              <a:rPr lang="ar-JO" dirty="0"/>
            </a:br>
            <a:r>
              <a:rPr lang="ar-JO" dirty="0"/>
              <a:t>السلام عليكم</a:t>
            </a:r>
            <a:br>
              <a:rPr lang="ar-JO" dirty="0"/>
            </a:br>
            <a:r>
              <a:rPr lang="ar-JO" dirty="0"/>
              <a:t>وعليكم السلام</a:t>
            </a:r>
            <a:br>
              <a:rPr lang="ar-JO" dirty="0"/>
            </a:br>
            <a:r>
              <a:rPr lang="ar-JO" dirty="0"/>
              <a:t>مع السلامة </a:t>
            </a:r>
            <a:endParaRPr lang="en-A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E2463-AFC5-C8E2-9693-4B955CA02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080" y="530787"/>
            <a:ext cx="8986580" cy="650311"/>
          </a:xfrm>
        </p:spPr>
        <p:txBody>
          <a:bodyPr/>
          <a:lstStyle/>
          <a:p>
            <a:r>
              <a:rPr lang="ja-JP" altLang="en-US" dirty="0"/>
              <a:t>ページ４６＆４７便利なアラビア語表現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84277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B42D07-E93A-6F7D-D19A-037B5C1C3D2F}"/>
              </a:ext>
            </a:extLst>
          </p:cNvPr>
          <p:cNvSpPr txBox="1"/>
          <p:nvPr/>
        </p:nvSpPr>
        <p:spPr>
          <a:xfrm>
            <a:off x="1046480" y="1518920"/>
            <a:ext cx="811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ページ２８＆２９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A9A078-8B1C-A3E8-1332-AE5EAF1EC3A4}"/>
              </a:ext>
            </a:extLst>
          </p:cNvPr>
          <p:cNvSpPr txBox="1"/>
          <p:nvPr/>
        </p:nvSpPr>
        <p:spPr>
          <a:xfrm>
            <a:off x="1046480" y="741680"/>
            <a:ext cx="900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前置詞をもっと練習する</a:t>
            </a:r>
            <a:endParaRPr lang="en-AE" sz="2400" dirty="0"/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894A96B7-CDBE-7CC9-75FC-43E2857F0BBA}"/>
              </a:ext>
            </a:extLst>
          </p:cNvPr>
          <p:cNvGraphicFramePr/>
          <p:nvPr/>
        </p:nvGraphicFramePr>
        <p:xfrm>
          <a:off x="1940560" y="2296160"/>
          <a:ext cx="9550400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23644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475</Words>
  <Application>Microsoft Office PowerPoint</Application>
  <PresentationFormat>Widescreen</PresentationFormat>
  <Paragraphs>94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Roboto</vt:lpstr>
      <vt:lpstr>Walbaum Display</vt:lpstr>
      <vt:lpstr>Wingdings</vt:lpstr>
      <vt:lpstr>RegattaVTI</vt:lpstr>
      <vt:lpstr>الدرس الخامس عشر  15回目のレッスン ２０２３・11・04</vt:lpstr>
      <vt:lpstr>じゅぎょうのもくひょう</vt:lpstr>
      <vt:lpstr>PowerPoint Presentation</vt:lpstr>
      <vt:lpstr>せんしゅうのごい</vt:lpstr>
      <vt:lpstr>こんしゅうのごい</vt:lpstr>
      <vt:lpstr>PowerPoint Presentation</vt:lpstr>
      <vt:lpstr>الحمدلله  ما شاء الله  السلام عليكم وعليكم السلام مع السلامة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الخامس عشر  15回目のレッスン ２０２３・11・04</dc:title>
  <dc:creator>ALKHATIB DANIA</dc:creator>
  <cp:lastModifiedBy>ALKHATIB DANIA</cp:lastModifiedBy>
  <cp:revision>1</cp:revision>
  <dcterms:created xsi:type="dcterms:W3CDTF">2023-11-04T07:35:35Z</dcterms:created>
  <dcterms:modified xsi:type="dcterms:W3CDTF">2023-11-05T07:42:55Z</dcterms:modified>
</cp:coreProperties>
</file>