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7" r:id="rId2"/>
    <p:sldId id="387" r:id="rId3"/>
    <p:sldId id="388" r:id="rId4"/>
    <p:sldId id="391" r:id="rId5"/>
    <p:sldId id="373" r:id="rId6"/>
    <p:sldId id="363" r:id="rId7"/>
    <p:sldId id="392" r:id="rId8"/>
    <p:sldId id="38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447" autoAdjust="0"/>
  </p:normalViewPr>
  <p:slideViewPr>
    <p:cSldViewPr snapToGrid="0">
      <p:cViewPr varScale="1">
        <p:scale>
          <a:sx n="63" d="100"/>
          <a:sy n="63" d="100"/>
        </p:scale>
        <p:origin x="7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E2F744-1AEE-48CC-86CC-F4A6E0723F1A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AEBA96F-5B09-4DDB-B4DD-5F07FEC308BC}">
      <dgm:prSet/>
      <dgm:spPr/>
      <dgm:t>
        <a:bodyPr/>
        <a:lstStyle/>
        <a:p>
          <a:r>
            <a:rPr lang="en-US" dirty="0"/>
            <a:t>-</a:t>
          </a:r>
          <a:r>
            <a:rPr lang="ja-JP" dirty="0"/>
            <a:t>アラビア語のもじのふくしゅ</a:t>
          </a:r>
          <a:r>
            <a:rPr lang="ja-JP" altLang="en-US" dirty="0"/>
            <a:t>う</a:t>
          </a:r>
          <a:endParaRPr lang="en-US" dirty="0"/>
        </a:p>
      </dgm:t>
    </dgm:pt>
    <dgm:pt modelId="{6E43AFD4-83E6-43AE-96B5-7BA6337A33A5}" type="parTrans" cxnId="{4403FD0A-0947-447F-BB1C-33300897FD7A}">
      <dgm:prSet/>
      <dgm:spPr/>
      <dgm:t>
        <a:bodyPr/>
        <a:lstStyle/>
        <a:p>
          <a:endParaRPr lang="en-US"/>
        </a:p>
      </dgm:t>
    </dgm:pt>
    <dgm:pt modelId="{508F55B3-4F3A-491D-BB57-09699DA366BF}" type="sibTrans" cxnId="{4403FD0A-0947-447F-BB1C-33300897FD7A}">
      <dgm:prSet/>
      <dgm:spPr/>
      <dgm:t>
        <a:bodyPr/>
        <a:lstStyle/>
        <a:p>
          <a:endParaRPr lang="en-US"/>
        </a:p>
      </dgm:t>
    </dgm:pt>
    <dgm:pt modelId="{E2B462BA-A35E-4E50-8DEA-632C3184001B}">
      <dgm:prSet/>
      <dgm:spPr/>
      <dgm:t>
        <a:bodyPr/>
        <a:lstStyle/>
        <a:p>
          <a:r>
            <a:rPr lang="en-US" dirty="0"/>
            <a:t>-</a:t>
          </a:r>
          <a:r>
            <a:rPr lang="ja-JP" dirty="0"/>
            <a:t>かくれんしゅう</a:t>
          </a:r>
          <a:endParaRPr lang="en-US" dirty="0"/>
        </a:p>
      </dgm:t>
    </dgm:pt>
    <dgm:pt modelId="{6199D106-76DB-4164-A9D2-20E484ECA7F3}" type="parTrans" cxnId="{B8EA6104-D6FF-41C6-8098-D433AAD97C39}">
      <dgm:prSet/>
      <dgm:spPr/>
      <dgm:t>
        <a:bodyPr/>
        <a:lstStyle/>
        <a:p>
          <a:endParaRPr lang="en-US"/>
        </a:p>
      </dgm:t>
    </dgm:pt>
    <dgm:pt modelId="{3845EB5D-7217-482A-BF37-958C1B13C8F3}" type="sibTrans" cxnId="{B8EA6104-D6FF-41C6-8098-D433AAD97C39}">
      <dgm:prSet/>
      <dgm:spPr/>
      <dgm:t>
        <a:bodyPr/>
        <a:lstStyle/>
        <a:p>
          <a:endParaRPr lang="en-US"/>
        </a:p>
      </dgm:t>
    </dgm:pt>
    <dgm:pt modelId="{A35A59F4-A436-4200-AC6F-5A63A9075C58}">
      <dgm:prSet/>
      <dgm:spPr/>
      <dgm:t>
        <a:bodyPr/>
        <a:lstStyle/>
        <a:p>
          <a:r>
            <a:rPr lang="en-US" dirty="0"/>
            <a:t>-</a:t>
          </a:r>
          <a:r>
            <a:rPr lang="ja-JP" b="1" dirty="0"/>
            <a:t>はなすれんしゅう</a:t>
          </a:r>
          <a:endParaRPr lang="en-US" dirty="0"/>
        </a:p>
      </dgm:t>
    </dgm:pt>
    <dgm:pt modelId="{383A719B-5574-4CF9-A87D-BC9E721B4B7F}" type="parTrans" cxnId="{32801C82-0062-47D1-80C1-69407FEF8E8E}">
      <dgm:prSet/>
      <dgm:spPr/>
      <dgm:t>
        <a:bodyPr/>
        <a:lstStyle/>
        <a:p>
          <a:endParaRPr lang="en-US"/>
        </a:p>
      </dgm:t>
    </dgm:pt>
    <dgm:pt modelId="{9D68ED6F-4BC5-452B-89DD-6A920D2B9A5C}" type="sibTrans" cxnId="{32801C82-0062-47D1-80C1-69407FEF8E8E}">
      <dgm:prSet/>
      <dgm:spPr/>
      <dgm:t>
        <a:bodyPr/>
        <a:lstStyle/>
        <a:p>
          <a:endParaRPr lang="en-US"/>
        </a:p>
      </dgm:t>
    </dgm:pt>
    <dgm:pt modelId="{9C7B6502-2BB3-47E6-B38A-BF0209058D50}">
      <dgm:prSet/>
      <dgm:spPr/>
      <dgm:t>
        <a:bodyPr/>
        <a:lstStyle/>
        <a:p>
          <a:r>
            <a:rPr lang="ja-JP" b="1" dirty="0"/>
            <a:t>－</a:t>
          </a:r>
          <a:r>
            <a:rPr lang="ja-JP" dirty="0"/>
            <a:t>リスニングの練習</a:t>
          </a:r>
          <a:endParaRPr lang="en-US" dirty="0"/>
        </a:p>
      </dgm:t>
    </dgm:pt>
    <dgm:pt modelId="{2B9EAC5C-2E15-47EB-8143-0FE020D05317}" type="parTrans" cxnId="{19DBFFD9-A997-4507-9281-5F32FA6383E3}">
      <dgm:prSet/>
      <dgm:spPr/>
      <dgm:t>
        <a:bodyPr/>
        <a:lstStyle/>
        <a:p>
          <a:endParaRPr lang="en-US"/>
        </a:p>
      </dgm:t>
    </dgm:pt>
    <dgm:pt modelId="{F0A89B3F-5133-4A20-8A7A-C8C4D28AFE26}" type="sibTrans" cxnId="{19DBFFD9-A997-4507-9281-5F32FA6383E3}">
      <dgm:prSet/>
      <dgm:spPr/>
      <dgm:t>
        <a:bodyPr/>
        <a:lstStyle/>
        <a:p>
          <a:endParaRPr lang="en-US"/>
        </a:p>
      </dgm:t>
    </dgm:pt>
    <dgm:pt modelId="{9D704DCE-E433-478A-993F-A397B8C3F24C}" type="pres">
      <dgm:prSet presAssocID="{3CE2F744-1AEE-48CC-86CC-F4A6E0723F1A}" presName="linear" presStyleCnt="0">
        <dgm:presLayoutVars>
          <dgm:animLvl val="lvl"/>
          <dgm:resizeHandles val="exact"/>
        </dgm:presLayoutVars>
      </dgm:prSet>
      <dgm:spPr/>
    </dgm:pt>
    <dgm:pt modelId="{F7D51995-9843-4B85-9EBD-0D401955171A}" type="pres">
      <dgm:prSet presAssocID="{AAEBA96F-5B09-4DDB-B4DD-5F07FEC308B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B68CAC8-3BA1-4B81-814A-2B1E0521536E}" type="pres">
      <dgm:prSet presAssocID="{508F55B3-4F3A-491D-BB57-09699DA366BF}" presName="spacer" presStyleCnt="0"/>
      <dgm:spPr/>
    </dgm:pt>
    <dgm:pt modelId="{07B15DF4-1F54-4FF5-9A78-5D3DFF807F69}" type="pres">
      <dgm:prSet presAssocID="{E2B462BA-A35E-4E50-8DEA-632C3184001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589B783-0506-4A1F-BAFE-9D67DA67D567}" type="pres">
      <dgm:prSet presAssocID="{3845EB5D-7217-482A-BF37-958C1B13C8F3}" presName="spacer" presStyleCnt="0"/>
      <dgm:spPr/>
    </dgm:pt>
    <dgm:pt modelId="{E501D33F-1CC0-47B8-8587-9D614B4E05D8}" type="pres">
      <dgm:prSet presAssocID="{A35A59F4-A436-4200-AC6F-5A63A9075C5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267CD69-6769-45F9-B7B2-3D088280AAEC}" type="pres">
      <dgm:prSet presAssocID="{9D68ED6F-4BC5-452B-89DD-6A920D2B9A5C}" presName="spacer" presStyleCnt="0"/>
      <dgm:spPr/>
    </dgm:pt>
    <dgm:pt modelId="{4C8D41A9-AED4-4ED0-B9D7-5343539083C7}" type="pres">
      <dgm:prSet presAssocID="{9C7B6502-2BB3-47E6-B38A-BF0209058D5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8EA6104-D6FF-41C6-8098-D433AAD97C39}" srcId="{3CE2F744-1AEE-48CC-86CC-F4A6E0723F1A}" destId="{E2B462BA-A35E-4E50-8DEA-632C3184001B}" srcOrd="1" destOrd="0" parTransId="{6199D106-76DB-4164-A9D2-20E484ECA7F3}" sibTransId="{3845EB5D-7217-482A-BF37-958C1B13C8F3}"/>
    <dgm:cxn modelId="{4403FD0A-0947-447F-BB1C-33300897FD7A}" srcId="{3CE2F744-1AEE-48CC-86CC-F4A6E0723F1A}" destId="{AAEBA96F-5B09-4DDB-B4DD-5F07FEC308BC}" srcOrd="0" destOrd="0" parTransId="{6E43AFD4-83E6-43AE-96B5-7BA6337A33A5}" sibTransId="{508F55B3-4F3A-491D-BB57-09699DA366BF}"/>
    <dgm:cxn modelId="{33C5B30E-40F3-4479-A509-A047BC67E335}" type="presOf" srcId="{9C7B6502-2BB3-47E6-B38A-BF0209058D50}" destId="{4C8D41A9-AED4-4ED0-B9D7-5343539083C7}" srcOrd="0" destOrd="0" presId="urn:microsoft.com/office/officeart/2005/8/layout/vList2"/>
    <dgm:cxn modelId="{1CA6F317-AE64-4D4B-A792-6C80D72B3D86}" type="presOf" srcId="{3CE2F744-1AEE-48CC-86CC-F4A6E0723F1A}" destId="{9D704DCE-E433-478A-993F-A397B8C3F24C}" srcOrd="0" destOrd="0" presId="urn:microsoft.com/office/officeart/2005/8/layout/vList2"/>
    <dgm:cxn modelId="{CA16F219-9117-4283-B6BD-A7EEBDDB7C04}" type="presOf" srcId="{E2B462BA-A35E-4E50-8DEA-632C3184001B}" destId="{07B15DF4-1F54-4FF5-9A78-5D3DFF807F69}" srcOrd="0" destOrd="0" presId="urn:microsoft.com/office/officeart/2005/8/layout/vList2"/>
    <dgm:cxn modelId="{99585D5E-1969-4B4E-B2F7-B7029DE4C3CD}" type="presOf" srcId="{AAEBA96F-5B09-4DDB-B4DD-5F07FEC308BC}" destId="{F7D51995-9843-4B85-9EBD-0D401955171A}" srcOrd="0" destOrd="0" presId="urn:microsoft.com/office/officeart/2005/8/layout/vList2"/>
    <dgm:cxn modelId="{5FFA3A7E-2C20-48FA-860C-962DF0F4C9A5}" type="presOf" srcId="{A35A59F4-A436-4200-AC6F-5A63A9075C58}" destId="{E501D33F-1CC0-47B8-8587-9D614B4E05D8}" srcOrd="0" destOrd="0" presId="urn:microsoft.com/office/officeart/2005/8/layout/vList2"/>
    <dgm:cxn modelId="{32801C82-0062-47D1-80C1-69407FEF8E8E}" srcId="{3CE2F744-1AEE-48CC-86CC-F4A6E0723F1A}" destId="{A35A59F4-A436-4200-AC6F-5A63A9075C58}" srcOrd="2" destOrd="0" parTransId="{383A719B-5574-4CF9-A87D-BC9E721B4B7F}" sibTransId="{9D68ED6F-4BC5-452B-89DD-6A920D2B9A5C}"/>
    <dgm:cxn modelId="{19DBFFD9-A997-4507-9281-5F32FA6383E3}" srcId="{3CE2F744-1AEE-48CC-86CC-F4A6E0723F1A}" destId="{9C7B6502-2BB3-47E6-B38A-BF0209058D50}" srcOrd="3" destOrd="0" parTransId="{2B9EAC5C-2E15-47EB-8143-0FE020D05317}" sibTransId="{F0A89B3F-5133-4A20-8A7A-C8C4D28AFE26}"/>
    <dgm:cxn modelId="{ADF2820D-9394-42B2-949A-FF56418BBE4E}" type="presParOf" srcId="{9D704DCE-E433-478A-993F-A397B8C3F24C}" destId="{F7D51995-9843-4B85-9EBD-0D401955171A}" srcOrd="0" destOrd="0" presId="urn:microsoft.com/office/officeart/2005/8/layout/vList2"/>
    <dgm:cxn modelId="{754B7AB3-1D4E-4985-B353-123101F7EA54}" type="presParOf" srcId="{9D704DCE-E433-478A-993F-A397B8C3F24C}" destId="{1B68CAC8-3BA1-4B81-814A-2B1E0521536E}" srcOrd="1" destOrd="0" presId="urn:microsoft.com/office/officeart/2005/8/layout/vList2"/>
    <dgm:cxn modelId="{8CAC1257-D084-4F01-9115-DBBAB6C6C65E}" type="presParOf" srcId="{9D704DCE-E433-478A-993F-A397B8C3F24C}" destId="{07B15DF4-1F54-4FF5-9A78-5D3DFF807F69}" srcOrd="2" destOrd="0" presId="urn:microsoft.com/office/officeart/2005/8/layout/vList2"/>
    <dgm:cxn modelId="{398BB1FA-B611-4A49-AAE6-E398A531E2BB}" type="presParOf" srcId="{9D704DCE-E433-478A-993F-A397B8C3F24C}" destId="{8589B783-0506-4A1F-BAFE-9D67DA67D567}" srcOrd="3" destOrd="0" presId="urn:microsoft.com/office/officeart/2005/8/layout/vList2"/>
    <dgm:cxn modelId="{15921ECE-99A8-49C7-955A-D567ADE29193}" type="presParOf" srcId="{9D704DCE-E433-478A-993F-A397B8C3F24C}" destId="{E501D33F-1CC0-47B8-8587-9D614B4E05D8}" srcOrd="4" destOrd="0" presId="urn:microsoft.com/office/officeart/2005/8/layout/vList2"/>
    <dgm:cxn modelId="{507BB873-DF2F-4BD4-B83F-60234C551B00}" type="presParOf" srcId="{9D704DCE-E433-478A-993F-A397B8C3F24C}" destId="{9267CD69-6769-45F9-B7B2-3D088280AAEC}" srcOrd="5" destOrd="0" presId="urn:microsoft.com/office/officeart/2005/8/layout/vList2"/>
    <dgm:cxn modelId="{B47D0FDE-CD2C-4E4F-960E-3DAE38DB4EA7}" type="presParOf" srcId="{9D704DCE-E433-478A-993F-A397B8C3F24C}" destId="{4C8D41A9-AED4-4ED0-B9D7-5343539083C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D2C4FB-7098-4ABE-901D-D395BE3B2E7B}" type="doc">
      <dgm:prSet loTypeId="urn:microsoft.com/office/officeart/2005/8/layout/hierarchy1" loCatId="hierarchy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A7B5443-7DF9-4F51-A5ED-3B7448B86212}">
      <dgm:prSet/>
      <dgm:spPr/>
      <dgm:t>
        <a:bodyPr/>
        <a:lstStyle/>
        <a:p>
          <a:r>
            <a:rPr lang="ar-JO" b="1" dirty="0"/>
            <a:t>أ ب ت ث ج ح خ</a:t>
          </a:r>
          <a:endParaRPr lang="en-US" dirty="0"/>
        </a:p>
      </dgm:t>
    </dgm:pt>
    <dgm:pt modelId="{C7D6C022-C3A4-47A1-84B5-A3132B426E6E}" type="parTrans" cxnId="{2744FC2A-E90B-4CE5-AED7-40DC58493C32}">
      <dgm:prSet/>
      <dgm:spPr/>
      <dgm:t>
        <a:bodyPr/>
        <a:lstStyle/>
        <a:p>
          <a:endParaRPr lang="en-US"/>
        </a:p>
      </dgm:t>
    </dgm:pt>
    <dgm:pt modelId="{F775CFD1-B638-43FF-81C2-7431FAE20E09}" type="sibTrans" cxnId="{2744FC2A-E90B-4CE5-AED7-40DC58493C32}">
      <dgm:prSet/>
      <dgm:spPr/>
      <dgm:t>
        <a:bodyPr/>
        <a:lstStyle/>
        <a:p>
          <a:endParaRPr lang="en-US"/>
        </a:p>
      </dgm:t>
    </dgm:pt>
    <dgm:pt modelId="{3D13AFCC-6484-435A-ACFE-035EA11671F5}">
      <dgm:prSet/>
      <dgm:spPr/>
      <dgm:t>
        <a:bodyPr/>
        <a:lstStyle/>
        <a:p>
          <a:r>
            <a:rPr lang="ar-JO" b="1"/>
            <a:t>د ذ ر ز س ش ص</a:t>
          </a:r>
          <a:endParaRPr lang="en-US"/>
        </a:p>
      </dgm:t>
    </dgm:pt>
    <dgm:pt modelId="{51CB4206-45F5-49B8-A3B2-984DB1CFAE9B}" type="parTrans" cxnId="{8686E631-7032-41B3-96A3-997C069B9293}">
      <dgm:prSet/>
      <dgm:spPr/>
      <dgm:t>
        <a:bodyPr/>
        <a:lstStyle/>
        <a:p>
          <a:endParaRPr lang="en-US"/>
        </a:p>
      </dgm:t>
    </dgm:pt>
    <dgm:pt modelId="{00C154D2-65A0-4836-8466-0C8958B10102}" type="sibTrans" cxnId="{8686E631-7032-41B3-96A3-997C069B9293}">
      <dgm:prSet/>
      <dgm:spPr/>
      <dgm:t>
        <a:bodyPr/>
        <a:lstStyle/>
        <a:p>
          <a:endParaRPr lang="en-US"/>
        </a:p>
      </dgm:t>
    </dgm:pt>
    <dgm:pt modelId="{00A420F6-0C1D-4234-994C-002DF6642F7D}">
      <dgm:prSet/>
      <dgm:spPr/>
      <dgm:t>
        <a:bodyPr/>
        <a:lstStyle/>
        <a:p>
          <a:r>
            <a:rPr lang="ar-JO" b="1" dirty="0"/>
            <a:t>ض ط ظ ع غ ف ق</a:t>
          </a:r>
          <a:endParaRPr lang="en-US" dirty="0"/>
        </a:p>
      </dgm:t>
    </dgm:pt>
    <dgm:pt modelId="{1303245F-AFF6-46A1-8823-FC30562AE994}" type="parTrans" cxnId="{6AFD9E6F-6307-47D8-B9A6-E56CAD731D04}">
      <dgm:prSet/>
      <dgm:spPr/>
      <dgm:t>
        <a:bodyPr/>
        <a:lstStyle/>
        <a:p>
          <a:endParaRPr lang="en-US"/>
        </a:p>
      </dgm:t>
    </dgm:pt>
    <dgm:pt modelId="{0334D1EC-42DB-4F66-B0D9-D731C4B8F211}" type="sibTrans" cxnId="{6AFD9E6F-6307-47D8-B9A6-E56CAD731D04}">
      <dgm:prSet/>
      <dgm:spPr/>
      <dgm:t>
        <a:bodyPr/>
        <a:lstStyle/>
        <a:p>
          <a:endParaRPr lang="en-US"/>
        </a:p>
      </dgm:t>
    </dgm:pt>
    <dgm:pt modelId="{6D775955-71DC-4379-BA16-CC6571310BE4}">
      <dgm:prSet/>
      <dgm:spPr/>
      <dgm:t>
        <a:bodyPr/>
        <a:lstStyle/>
        <a:p>
          <a:r>
            <a:rPr lang="ar-JO" b="1" dirty="0"/>
            <a:t>ك ل م ن ه و ي </a:t>
          </a:r>
          <a:endParaRPr lang="en-US" dirty="0"/>
        </a:p>
      </dgm:t>
    </dgm:pt>
    <dgm:pt modelId="{A4EA0460-3A38-45EF-9A0B-5A5FFFC938C1}" type="parTrans" cxnId="{7D37BA2F-0812-45C6-A7B8-329278C9606F}">
      <dgm:prSet/>
      <dgm:spPr/>
      <dgm:t>
        <a:bodyPr/>
        <a:lstStyle/>
        <a:p>
          <a:endParaRPr lang="en-US"/>
        </a:p>
      </dgm:t>
    </dgm:pt>
    <dgm:pt modelId="{D3D7C488-DBB6-47D2-BC04-448297A7C7F2}" type="sibTrans" cxnId="{7D37BA2F-0812-45C6-A7B8-329278C9606F}">
      <dgm:prSet/>
      <dgm:spPr/>
      <dgm:t>
        <a:bodyPr/>
        <a:lstStyle/>
        <a:p>
          <a:endParaRPr lang="en-US"/>
        </a:p>
      </dgm:t>
    </dgm:pt>
    <dgm:pt modelId="{2A15EE35-CE67-4ADE-9169-3881D1130AEC}" type="pres">
      <dgm:prSet presAssocID="{7BD2C4FB-7098-4ABE-901D-D395BE3B2E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9DF9270-932C-4A6A-A017-C6C698ABF82C}" type="pres">
      <dgm:prSet presAssocID="{FA7B5443-7DF9-4F51-A5ED-3B7448B86212}" presName="hierRoot1" presStyleCnt="0"/>
      <dgm:spPr/>
    </dgm:pt>
    <dgm:pt modelId="{F6AE3AFF-2477-42E6-AA2F-EE0D980CD3BB}" type="pres">
      <dgm:prSet presAssocID="{FA7B5443-7DF9-4F51-A5ED-3B7448B86212}" presName="composite" presStyleCnt="0"/>
      <dgm:spPr/>
    </dgm:pt>
    <dgm:pt modelId="{3D4AAA1C-5113-4A62-92B9-4E1E228FE835}" type="pres">
      <dgm:prSet presAssocID="{FA7B5443-7DF9-4F51-A5ED-3B7448B86212}" presName="background" presStyleLbl="node0" presStyleIdx="0" presStyleCnt="4"/>
      <dgm:spPr/>
    </dgm:pt>
    <dgm:pt modelId="{72281ACB-88AA-4EAF-AEFE-00576B660245}" type="pres">
      <dgm:prSet presAssocID="{FA7B5443-7DF9-4F51-A5ED-3B7448B86212}" presName="text" presStyleLbl="fgAcc0" presStyleIdx="0" presStyleCnt="4">
        <dgm:presLayoutVars>
          <dgm:chPref val="3"/>
        </dgm:presLayoutVars>
      </dgm:prSet>
      <dgm:spPr/>
    </dgm:pt>
    <dgm:pt modelId="{C10808DC-65DD-43F8-A01E-232FEA60D4AC}" type="pres">
      <dgm:prSet presAssocID="{FA7B5443-7DF9-4F51-A5ED-3B7448B86212}" presName="hierChild2" presStyleCnt="0"/>
      <dgm:spPr/>
    </dgm:pt>
    <dgm:pt modelId="{8632E0B3-6C4C-4CD2-A0F3-ED1357E23F30}" type="pres">
      <dgm:prSet presAssocID="{3D13AFCC-6484-435A-ACFE-035EA11671F5}" presName="hierRoot1" presStyleCnt="0"/>
      <dgm:spPr/>
    </dgm:pt>
    <dgm:pt modelId="{936C0066-18BE-4344-8E83-C05EE4B53116}" type="pres">
      <dgm:prSet presAssocID="{3D13AFCC-6484-435A-ACFE-035EA11671F5}" presName="composite" presStyleCnt="0"/>
      <dgm:spPr/>
    </dgm:pt>
    <dgm:pt modelId="{9DD2CD07-C5FD-49CA-A3B9-23245FCCC99A}" type="pres">
      <dgm:prSet presAssocID="{3D13AFCC-6484-435A-ACFE-035EA11671F5}" presName="background" presStyleLbl="node0" presStyleIdx="1" presStyleCnt="4"/>
      <dgm:spPr/>
    </dgm:pt>
    <dgm:pt modelId="{E49AFAB4-3FA2-49B9-9E2B-135B977E6421}" type="pres">
      <dgm:prSet presAssocID="{3D13AFCC-6484-435A-ACFE-035EA11671F5}" presName="text" presStyleLbl="fgAcc0" presStyleIdx="1" presStyleCnt="4">
        <dgm:presLayoutVars>
          <dgm:chPref val="3"/>
        </dgm:presLayoutVars>
      </dgm:prSet>
      <dgm:spPr/>
    </dgm:pt>
    <dgm:pt modelId="{A4EBEB38-BF5A-49BB-8495-2CD2B7B792DE}" type="pres">
      <dgm:prSet presAssocID="{3D13AFCC-6484-435A-ACFE-035EA11671F5}" presName="hierChild2" presStyleCnt="0"/>
      <dgm:spPr/>
    </dgm:pt>
    <dgm:pt modelId="{66CFF166-B761-4E63-A3CB-0E8AE6CFD602}" type="pres">
      <dgm:prSet presAssocID="{00A420F6-0C1D-4234-994C-002DF6642F7D}" presName="hierRoot1" presStyleCnt="0"/>
      <dgm:spPr/>
    </dgm:pt>
    <dgm:pt modelId="{F4E26A55-AA46-4D5C-A50D-F0E1FFC7488E}" type="pres">
      <dgm:prSet presAssocID="{00A420F6-0C1D-4234-994C-002DF6642F7D}" presName="composite" presStyleCnt="0"/>
      <dgm:spPr/>
    </dgm:pt>
    <dgm:pt modelId="{F10CDB64-EF32-4F9D-9E10-90ECC291EC12}" type="pres">
      <dgm:prSet presAssocID="{00A420F6-0C1D-4234-994C-002DF6642F7D}" presName="background" presStyleLbl="node0" presStyleIdx="2" presStyleCnt="4"/>
      <dgm:spPr/>
    </dgm:pt>
    <dgm:pt modelId="{5EAD9E0D-EC8C-4ED6-A415-ADDDEC2966C7}" type="pres">
      <dgm:prSet presAssocID="{00A420F6-0C1D-4234-994C-002DF6642F7D}" presName="text" presStyleLbl="fgAcc0" presStyleIdx="2" presStyleCnt="4">
        <dgm:presLayoutVars>
          <dgm:chPref val="3"/>
        </dgm:presLayoutVars>
      </dgm:prSet>
      <dgm:spPr/>
    </dgm:pt>
    <dgm:pt modelId="{487AD8C0-8937-476F-98E4-8448274E8CDC}" type="pres">
      <dgm:prSet presAssocID="{00A420F6-0C1D-4234-994C-002DF6642F7D}" presName="hierChild2" presStyleCnt="0"/>
      <dgm:spPr/>
    </dgm:pt>
    <dgm:pt modelId="{8DDC959C-6243-422B-85AA-A7089C3231D3}" type="pres">
      <dgm:prSet presAssocID="{6D775955-71DC-4379-BA16-CC6571310BE4}" presName="hierRoot1" presStyleCnt="0"/>
      <dgm:spPr/>
    </dgm:pt>
    <dgm:pt modelId="{5B9C0CEE-30DE-4C32-B266-2ED6ED146835}" type="pres">
      <dgm:prSet presAssocID="{6D775955-71DC-4379-BA16-CC6571310BE4}" presName="composite" presStyleCnt="0"/>
      <dgm:spPr/>
    </dgm:pt>
    <dgm:pt modelId="{B7A1DDE5-5921-465D-9922-7546F3858420}" type="pres">
      <dgm:prSet presAssocID="{6D775955-71DC-4379-BA16-CC6571310BE4}" presName="background" presStyleLbl="node0" presStyleIdx="3" presStyleCnt="4"/>
      <dgm:spPr/>
    </dgm:pt>
    <dgm:pt modelId="{ED281D23-441E-46D3-A3AB-1FF3BEB2EC5A}" type="pres">
      <dgm:prSet presAssocID="{6D775955-71DC-4379-BA16-CC6571310BE4}" presName="text" presStyleLbl="fgAcc0" presStyleIdx="3" presStyleCnt="4">
        <dgm:presLayoutVars>
          <dgm:chPref val="3"/>
        </dgm:presLayoutVars>
      </dgm:prSet>
      <dgm:spPr/>
    </dgm:pt>
    <dgm:pt modelId="{C1BE702A-7039-4833-B398-EAC733630579}" type="pres">
      <dgm:prSet presAssocID="{6D775955-71DC-4379-BA16-CC6571310BE4}" presName="hierChild2" presStyleCnt="0"/>
      <dgm:spPr/>
    </dgm:pt>
  </dgm:ptLst>
  <dgm:cxnLst>
    <dgm:cxn modelId="{0C890E28-D849-4B2E-9A2E-DF4F35B60840}" type="presOf" srcId="{6D775955-71DC-4379-BA16-CC6571310BE4}" destId="{ED281D23-441E-46D3-A3AB-1FF3BEB2EC5A}" srcOrd="0" destOrd="0" presId="urn:microsoft.com/office/officeart/2005/8/layout/hierarchy1"/>
    <dgm:cxn modelId="{2744FC2A-E90B-4CE5-AED7-40DC58493C32}" srcId="{7BD2C4FB-7098-4ABE-901D-D395BE3B2E7B}" destId="{FA7B5443-7DF9-4F51-A5ED-3B7448B86212}" srcOrd="0" destOrd="0" parTransId="{C7D6C022-C3A4-47A1-84B5-A3132B426E6E}" sibTransId="{F775CFD1-B638-43FF-81C2-7431FAE20E09}"/>
    <dgm:cxn modelId="{7D37BA2F-0812-45C6-A7B8-329278C9606F}" srcId="{7BD2C4FB-7098-4ABE-901D-D395BE3B2E7B}" destId="{6D775955-71DC-4379-BA16-CC6571310BE4}" srcOrd="3" destOrd="0" parTransId="{A4EA0460-3A38-45EF-9A0B-5A5FFFC938C1}" sibTransId="{D3D7C488-DBB6-47D2-BC04-448297A7C7F2}"/>
    <dgm:cxn modelId="{8686E631-7032-41B3-96A3-997C069B9293}" srcId="{7BD2C4FB-7098-4ABE-901D-D395BE3B2E7B}" destId="{3D13AFCC-6484-435A-ACFE-035EA11671F5}" srcOrd="1" destOrd="0" parTransId="{51CB4206-45F5-49B8-A3B2-984DB1CFAE9B}" sibTransId="{00C154D2-65A0-4836-8466-0C8958B10102}"/>
    <dgm:cxn modelId="{1D9EFB3B-D7B7-4F28-B09C-224A1A40A875}" type="presOf" srcId="{FA7B5443-7DF9-4F51-A5ED-3B7448B86212}" destId="{72281ACB-88AA-4EAF-AEFE-00576B660245}" srcOrd="0" destOrd="0" presId="urn:microsoft.com/office/officeart/2005/8/layout/hierarchy1"/>
    <dgm:cxn modelId="{6AFD9E6F-6307-47D8-B9A6-E56CAD731D04}" srcId="{7BD2C4FB-7098-4ABE-901D-D395BE3B2E7B}" destId="{00A420F6-0C1D-4234-994C-002DF6642F7D}" srcOrd="2" destOrd="0" parTransId="{1303245F-AFF6-46A1-8823-FC30562AE994}" sibTransId="{0334D1EC-42DB-4F66-B0D9-D731C4B8F211}"/>
    <dgm:cxn modelId="{C1D821A9-2B30-4D12-B880-A754F58F289E}" type="presOf" srcId="{00A420F6-0C1D-4234-994C-002DF6642F7D}" destId="{5EAD9E0D-EC8C-4ED6-A415-ADDDEC2966C7}" srcOrd="0" destOrd="0" presId="urn:microsoft.com/office/officeart/2005/8/layout/hierarchy1"/>
    <dgm:cxn modelId="{05F059B4-8D6F-4DD8-8176-0B97C3379FBB}" type="presOf" srcId="{7BD2C4FB-7098-4ABE-901D-D395BE3B2E7B}" destId="{2A15EE35-CE67-4ADE-9169-3881D1130AEC}" srcOrd="0" destOrd="0" presId="urn:microsoft.com/office/officeart/2005/8/layout/hierarchy1"/>
    <dgm:cxn modelId="{221DBBCB-453D-4FA5-955D-7C764F41A02A}" type="presOf" srcId="{3D13AFCC-6484-435A-ACFE-035EA11671F5}" destId="{E49AFAB4-3FA2-49B9-9E2B-135B977E6421}" srcOrd="0" destOrd="0" presId="urn:microsoft.com/office/officeart/2005/8/layout/hierarchy1"/>
    <dgm:cxn modelId="{3C1A6FE9-AD48-4F25-BF33-9E4490AD1B24}" type="presParOf" srcId="{2A15EE35-CE67-4ADE-9169-3881D1130AEC}" destId="{F9DF9270-932C-4A6A-A017-C6C698ABF82C}" srcOrd="0" destOrd="0" presId="urn:microsoft.com/office/officeart/2005/8/layout/hierarchy1"/>
    <dgm:cxn modelId="{7772C8F6-40EE-467A-80A1-69625053CF5A}" type="presParOf" srcId="{F9DF9270-932C-4A6A-A017-C6C698ABF82C}" destId="{F6AE3AFF-2477-42E6-AA2F-EE0D980CD3BB}" srcOrd="0" destOrd="0" presId="urn:microsoft.com/office/officeart/2005/8/layout/hierarchy1"/>
    <dgm:cxn modelId="{CF2C2AAC-B4D9-43DF-B478-251026D86C6D}" type="presParOf" srcId="{F6AE3AFF-2477-42E6-AA2F-EE0D980CD3BB}" destId="{3D4AAA1C-5113-4A62-92B9-4E1E228FE835}" srcOrd="0" destOrd="0" presId="urn:microsoft.com/office/officeart/2005/8/layout/hierarchy1"/>
    <dgm:cxn modelId="{08A5FF6D-8C3C-41BC-9072-AD5AE8F18E80}" type="presParOf" srcId="{F6AE3AFF-2477-42E6-AA2F-EE0D980CD3BB}" destId="{72281ACB-88AA-4EAF-AEFE-00576B660245}" srcOrd="1" destOrd="0" presId="urn:microsoft.com/office/officeart/2005/8/layout/hierarchy1"/>
    <dgm:cxn modelId="{1AC34CA6-8FFF-40EB-8019-DF18B96CD90B}" type="presParOf" srcId="{F9DF9270-932C-4A6A-A017-C6C698ABF82C}" destId="{C10808DC-65DD-43F8-A01E-232FEA60D4AC}" srcOrd="1" destOrd="0" presId="urn:microsoft.com/office/officeart/2005/8/layout/hierarchy1"/>
    <dgm:cxn modelId="{F20A7678-2E3F-4FD1-8A38-EC0210939D9D}" type="presParOf" srcId="{2A15EE35-CE67-4ADE-9169-3881D1130AEC}" destId="{8632E0B3-6C4C-4CD2-A0F3-ED1357E23F30}" srcOrd="1" destOrd="0" presId="urn:microsoft.com/office/officeart/2005/8/layout/hierarchy1"/>
    <dgm:cxn modelId="{B60AFB12-5D9F-44FF-8D4C-EAB23ADF658E}" type="presParOf" srcId="{8632E0B3-6C4C-4CD2-A0F3-ED1357E23F30}" destId="{936C0066-18BE-4344-8E83-C05EE4B53116}" srcOrd="0" destOrd="0" presId="urn:microsoft.com/office/officeart/2005/8/layout/hierarchy1"/>
    <dgm:cxn modelId="{1CD2C8CE-CA3A-4D06-857C-135791FF7707}" type="presParOf" srcId="{936C0066-18BE-4344-8E83-C05EE4B53116}" destId="{9DD2CD07-C5FD-49CA-A3B9-23245FCCC99A}" srcOrd="0" destOrd="0" presId="urn:microsoft.com/office/officeart/2005/8/layout/hierarchy1"/>
    <dgm:cxn modelId="{BE468BF5-4D62-4502-8039-692726C99077}" type="presParOf" srcId="{936C0066-18BE-4344-8E83-C05EE4B53116}" destId="{E49AFAB4-3FA2-49B9-9E2B-135B977E6421}" srcOrd="1" destOrd="0" presId="urn:microsoft.com/office/officeart/2005/8/layout/hierarchy1"/>
    <dgm:cxn modelId="{D8016D07-D28C-4FB5-A265-58287F01FF32}" type="presParOf" srcId="{8632E0B3-6C4C-4CD2-A0F3-ED1357E23F30}" destId="{A4EBEB38-BF5A-49BB-8495-2CD2B7B792DE}" srcOrd="1" destOrd="0" presId="urn:microsoft.com/office/officeart/2005/8/layout/hierarchy1"/>
    <dgm:cxn modelId="{12881B4F-2F4B-4C06-8D23-724A56ACB2C2}" type="presParOf" srcId="{2A15EE35-CE67-4ADE-9169-3881D1130AEC}" destId="{66CFF166-B761-4E63-A3CB-0E8AE6CFD602}" srcOrd="2" destOrd="0" presId="urn:microsoft.com/office/officeart/2005/8/layout/hierarchy1"/>
    <dgm:cxn modelId="{8FED4831-B359-497C-B7CC-CCA332D2A5AF}" type="presParOf" srcId="{66CFF166-B761-4E63-A3CB-0E8AE6CFD602}" destId="{F4E26A55-AA46-4D5C-A50D-F0E1FFC7488E}" srcOrd="0" destOrd="0" presId="urn:microsoft.com/office/officeart/2005/8/layout/hierarchy1"/>
    <dgm:cxn modelId="{A6055786-6BDC-4F7E-BE9D-EE22778A3CFC}" type="presParOf" srcId="{F4E26A55-AA46-4D5C-A50D-F0E1FFC7488E}" destId="{F10CDB64-EF32-4F9D-9E10-90ECC291EC12}" srcOrd="0" destOrd="0" presId="urn:microsoft.com/office/officeart/2005/8/layout/hierarchy1"/>
    <dgm:cxn modelId="{EE41CFFC-F04A-4882-9CAB-C2BE37F506AA}" type="presParOf" srcId="{F4E26A55-AA46-4D5C-A50D-F0E1FFC7488E}" destId="{5EAD9E0D-EC8C-4ED6-A415-ADDDEC2966C7}" srcOrd="1" destOrd="0" presId="urn:microsoft.com/office/officeart/2005/8/layout/hierarchy1"/>
    <dgm:cxn modelId="{757EF975-6B4F-42F3-9E63-D63DEE4EA50E}" type="presParOf" srcId="{66CFF166-B761-4E63-A3CB-0E8AE6CFD602}" destId="{487AD8C0-8937-476F-98E4-8448274E8CDC}" srcOrd="1" destOrd="0" presId="urn:microsoft.com/office/officeart/2005/8/layout/hierarchy1"/>
    <dgm:cxn modelId="{5F065C79-7FAE-4F27-9502-984C5E48954A}" type="presParOf" srcId="{2A15EE35-CE67-4ADE-9169-3881D1130AEC}" destId="{8DDC959C-6243-422B-85AA-A7089C3231D3}" srcOrd="3" destOrd="0" presId="urn:microsoft.com/office/officeart/2005/8/layout/hierarchy1"/>
    <dgm:cxn modelId="{C4B17E4F-4C72-4EE3-8777-25046BB4B081}" type="presParOf" srcId="{8DDC959C-6243-422B-85AA-A7089C3231D3}" destId="{5B9C0CEE-30DE-4C32-B266-2ED6ED146835}" srcOrd="0" destOrd="0" presId="urn:microsoft.com/office/officeart/2005/8/layout/hierarchy1"/>
    <dgm:cxn modelId="{09C2E108-2AA8-43D9-949B-AB0DCAA7B94F}" type="presParOf" srcId="{5B9C0CEE-30DE-4C32-B266-2ED6ED146835}" destId="{B7A1DDE5-5921-465D-9922-7546F3858420}" srcOrd="0" destOrd="0" presId="urn:microsoft.com/office/officeart/2005/8/layout/hierarchy1"/>
    <dgm:cxn modelId="{A9BD119A-2A99-4835-B702-C20493F6983F}" type="presParOf" srcId="{5B9C0CEE-30DE-4C32-B266-2ED6ED146835}" destId="{ED281D23-441E-46D3-A3AB-1FF3BEB2EC5A}" srcOrd="1" destOrd="0" presId="urn:microsoft.com/office/officeart/2005/8/layout/hierarchy1"/>
    <dgm:cxn modelId="{CD48E445-931C-47B1-B43E-1D871A5E0CBE}" type="presParOf" srcId="{8DDC959C-6243-422B-85AA-A7089C3231D3}" destId="{C1BE702A-7039-4833-B398-EAC73363057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E1921B-C59B-47EB-8323-AE5888E5957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8DD1253-6129-4827-8D17-F7395EBE9D81}">
      <dgm:prSet/>
      <dgm:spPr/>
      <dgm:t>
        <a:bodyPr/>
        <a:lstStyle/>
        <a:p>
          <a:r>
            <a:rPr lang="ar-JO" dirty="0"/>
            <a:t>1-مَا اسْمُكَ ؟</a:t>
          </a:r>
          <a:endParaRPr lang="en-US" dirty="0"/>
        </a:p>
      </dgm:t>
    </dgm:pt>
    <dgm:pt modelId="{FD1DBBAB-0E91-4BA8-9772-CFEB2380F4A2}" type="parTrans" cxnId="{C59AFACF-13E5-4DB9-9C7F-C94A67A073E9}">
      <dgm:prSet/>
      <dgm:spPr/>
      <dgm:t>
        <a:bodyPr/>
        <a:lstStyle/>
        <a:p>
          <a:endParaRPr lang="en-US"/>
        </a:p>
      </dgm:t>
    </dgm:pt>
    <dgm:pt modelId="{B69366A4-062B-44DF-A877-6AB7F97A1AB1}" type="sibTrans" cxnId="{C59AFACF-13E5-4DB9-9C7F-C94A67A073E9}">
      <dgm:prSet/>
      <dgm:spPr/>
      <dgm:t>
        <a:bodyPr/>
        <a:lstStyle/>
        <a:p>
          <a:endParaRPr lang="en-US"/>
        </a:p>
      </dgm:t>
    </dgm:pt>
    <dgm:pt modelId="{44A0AFBC-6B47-4239-B004-0661BC4AE608}">
      <dgm:prSet/>
      <dgm:spPr/>
      <dgm:t>
        <a:bodyPr/>
        <a:lstStyle/>
        <a:p>
          <a:r>
            <a:rPr lang="ar-JO" dirty="0"/>
            <a:t>2-كَيْفَ </a:t>
          </a:r>
          <a:r>
            <a:rPr lang="ar-JO" dirty="0" err="1"/>
            <a:t>حَالُكَ؟َ</a:t>
          </a:r>
          <a:endParaRPr lang="en-US" dirty="0"/>
        </a:p>
      </dgm:t>
    </dgm:pt>
    <dgm:pt modelId="{243C966A-9EFF-4A23-85C1-1A01AB47BC57}" type="parTrans" cxnId="{75DC929B-EE11-4F54-ABAF-91FCF7C2C700}">
      <dgm:prSet/>
      <dgm:spPr/>
      <dgm:t>
        <a:bodyPr/>
        <a:lstStyle/>
        <a:p>
          <a:endParaRPr lang="en-US"/>
        </a:p>
      </dgm:t>
    </dgm:pt>
    <dgm:pt modelId="{17BD39A0-16D1-4E92-8461-420074B0226A}" type="sibTrans" cxnId="{75DC929B-EE11-4F54-ABAF-91FCF7C2C700}">
      <dgm:prSet/>
      <dgm:spPr/>
      <dgm:t>
        <a:bodyPr/>
        <a:lstStyle/>
        <a:p>
          <a:endParaRPr lang="en-US"/>
        </a:p>
      </dgm:t>
    </dgm:pt>
    <dgm:pt modelId="{F58DE3F1-2596-49BE-942F-7767504CE84E}">
      <dgm:prSet/>
      <dgm:spPr/>
      <dgm:t>
        <a:bodyPr/>
        <a:lstStyle/>
        <a:p>
          <a:r>
            <a:rPr lang="ar-JO" dirty="0"/>
            <a:t>1-مَرْحَبَاً</a:t>
          </a:r>
          <a:endParaRPr lang="en-US" dirty="0"/>
        </a:p>
      </dgm:t>
    </dgm:pt>
    <dgm:pt modelId="{5F63CB3D-740A-4435-B977-CFA03E7A9E06}" type="parTrans" cxnId="{211E28B1-F900-46A9-88AC-0F804D1B690A}">
      <dgm:prSet/>
      <dgm:spPr/>
      <dgm:t>
        <a:bodyPr/>
        <a:lstStyle/>
        <a:p>
          <a:endParaRPr lang="en-US"/>
        </a:p>
      </dgm:t>
    </dgm:pt>
    <dgm:pt modelId="{1B579972-344C-4E04-8997-5AFC702F7553}" type="sibTrans" cxnId="{211E28B1-F900-46A9-88AC-0F804D1B690A}">
      <dgm:prSet/>
      <dgm:spPr/>
      <dgm:t>
        <a:bodyPr/>
        <a:lstStyle/>
        <a:p>
          <a:endParaRPr lang="en-US"/>
        </a:p>
      </dgm:t>
    </dgm:pt>
    <dgm:pt modelId="{C99BF2B8-C4AC-48BA-8242-0159789829D7}">
      <dgm:prSet/>
      <dgm:spPr/>
      <dgm:t>
        <a:bodyPr/>
        <a:lstStyle/>
        <a:p>
          <a:r>
            <a:rPr lang="ar-JO" dirty="0"/>
            <a:t>4-مَا هُوَ لَوْنُكَ المُفَضَل ؟</a:t>
          </a:r>
          <a:endParaRPr lang="en-US" dirty="0"/>
        </a:p>
      </dgm:t>
    </dgm:pt>
    <dgm:pt modelId="{6C88507F-FB92-49FA-9F52-89D2A20C91E7}" type="parTrans" cxnId="{DD14E747-26B2-477D-9BB0-17861D304A9D}">
      <dgm:prSet/>
      <dgm:spPr/>
      <dgm:t>
        <a:bodyPr/>
        <a:lstStyle/>
        <a:p>
          <a:endParaRPr lang="en-US"/>
        </a:p>
      </dgm:t>
    </dgm:pt>
    <dgm:pt modelId="{E8F0CB7A-22DC-4C6F-9C0E-2F8D0E912D16}" type="sibTrans" cxnId="{DD14E747-26B2-477D-9BB0-17861D304A9D}">
      <dgm:prSet/>
      <dgm:spPr/>
      <dgm:t>
        <a:bodyPr/>
        <a:lstStyle/>
        <a:p>
          <a:endParaRPr lang="en-US"/>
        </a:p>
      </dgm:t>
    </dgm:pt>
    <dgm:pt modelId="{CE189E16-4463-4831-BA90-2B61F0FE059B}">
      <dgm:prSet/>
      <dgm:spPr/>
      <dgm:t>
        <a:bodyPr/>
        <a:lstStyle/>
        <a:p>
          <a:r>
            <a:rPr lang="ar-JO" dirty="0"/>
            <a:t>5-أُرِيدُ حَسَاءً</a:t>
          </a:r>
          <a:endParaRPr lang="en-US" dirty="0"/>
        </a:p>
      </dgm:t>
    </dgm:pt>
    <dgm:pt modelId="{24316C99-48F3-4C59-901C-86397C0895FF}" type="parTrans" cxnId="{7A99803E-DBA0-48CB-99A8-431054178A20}">
      <dgm:prSet/>
      <dgm:spPr/>
      <dgm:t>
        <a:bodyPr/>
        <a:lstStyle/>
        <a:p>
          <a:endParaRPr lang="en-US"/>
        </a:p>
      </dgm:t>
    </dgm:pt>
    <dgm:pt modelId="{84BFCC6C-4BAE-4954-A9C9-1052E1101989}" type="sibTrans" cxnId="{7A99803E-DBA0-48CB-99A8-431054178A20}">
      <dgm:prSet/>
      <dgm:spPr/>
      <dgm:t>
        <a:bodyPr/>
        <a:lstStyle/>
        <a:p>
          <a:endParaRPr lang="en-US"/>
        </a:p>
      </dgm:t>
    </dgm:pt>
    <dgm:pt modelId="{E4B2F205-FB7D-482F-B9A7-27C82C7DD58B}">
      <dgm:prSet/>
      <dgm:spPr/>
      <dgm:t>
        <a:bodyPr/>
        <a:lstStyle/>
        <a:p>
          <a:r>
            <a:rPr lang="ar-JO" dirty="0"/>
            <a:t>6-أَنَا اسْمِي مُحَمَد</a:t>
          </a:r>
          <a:endParaRPr lang="en-US" dirty="0"/>
        </a:p>
      </dgm:t>
    </dgm:pt>
    <dgm:pt modelId="{66E12DFD-9577-4D10-8EFC-FA2B9F8C827D}" type="parTrans" cxnId="{14320475-8110-4CBC-B185-3B14A819E017}">
      <dgm:prSet/>
      <dgm:spPr/>
      <dgm:t>
        <a:bodyPr/>
        <a:lstStyle/>
        <a:p>
          <a:endParaRPr lang="en-US"/>
        </a:p>
      </dgm:t>
    </dgm:pt>
    <dgm:pt modelId="{449AD41F-E358-442A-B041-26EC4C733E30}" type="sibTrans" cxnId="{14320475-8110-4CBC-B185-3B14A819E017}">
      <dgm:prSet/>
      <dgm:spPr/>
      <dgm:t>
        <a:bodyPr/>
        <a:lstStyle/>
        <a:p>
          <a:endParaRPr lang="en-US"/>
        </a:p>
      </dgm:t>
    </dgm:pt>
    <dgm:pt modelId="{B19BEDA0-E2A6-40B7-BB9F-646F79D9EE83}" type="pres">
      <dgm:prSet presAssocID="{4CE1921B-C59B-47EB-8323-AE5888E5957D}" presName="diagram" presStyleCnt="0">
        <dgm:presLayoutVars>
          <dgm:dir/>
          <dgm:resizeHandles val="exact"/>
        </dgm:presLayoutVars>
      </dgm:prSet>
      <dgm:spPr/>
    </dgm:pt>
    <dgm:pt modelId="{F16AE15F-F99C-4A1A-BCF3-EF4912EF1AA6}" type="pres">
      <dgm:prSet presAssocID="{58DD1253-6129-4827-8D17-F7395EBE9D81}" presName="node" presStyleLbl="node1" presStyleIdx="0" presStyleCnt="6">
        <dgm:presLayoutVars>
          <dgm:bulletEnabled val="1"/>
        </dgm:presLayoutVars>
      </dgm:prSet>
      <dgm:spPr/>
    </dgm:pt>
    <dgm:pt modelId="{DE4F6113-B533-4BFC-B2BA-191BCBE7A97C}" type="pres">
      <dgm:prSet presAssocID="{B69366A4-062B-44DF-A877-6AB7F97A1AB1}" presName="sibTrans" presStyleCnt="0"/>
      <dgm:spPr/>
    </dgm:pt>
    <dgm:pt modelId="{41E75B5E-671C-4696-ACA9-668105DBF6A5}" type="pres">
      <dgm:prSet presAssocID="{44A0AFBC-6B47-4239-B004-0661BC4AE608}" presName="node" presStyleLbl="node1" presStyleIdx="1" presStyleCnt="6">
        <dgm:presLayoutVars>
          <dgm:bulletEnabled val="1"/>
        </dgm:presLayoutVars>
      </dgm:prSet>
      <dgm:spPr/>
    </dgm:pt>
    <dgm:pt modelId="{94E086A4-BB18-4ED2-91F9-F2C63798172F}" type="pres">
      <dgm:prSet presAssocID="{17BD39A0-16D1-4E92-8461-420074B0226A}" presName="sibTrans" presStyleCnt="0"/>
      <dgm:spPr/>
    </dgm:pt>
    <dgm:pt modelId="{E274982A-67FC-472E-B98D-3429083EC7A1}" type="pres">
      <dgm:prSet presAssocID="{F58DE3F1-2596-49BE-942F-7767504CE84E}" presName="node" presStyleLbl="node1" presStyleIdx="2" presStyleCnt="6">
        <dgm:presLayoutVars>
          <dgm:bulletEnabled val="1"/>
        </dgm:presLayoutVars>
      </dgm:prSet>
      <dgm:spPr/>
    </dgm:pt>
    <dgm:pt modelId="{6DA2EC3E-7303-4E8E-AAD1-815E44CEFBB8}" type="pres">
      <dgm:prSet presAssocID="{1B579972-344C-4E04-8997-5AFC702F7553}" presName="sibTrans" presStyleCnt="0"/>
      <dgm:spPr/>
    </dgm:pt>
    <dgm:pt modelId="{BA8F02E5-14E5-4B32-AD49-54B8EEBE1E00}" type="pres">
      <dgm:prSet presAssocID="{C99BF2B8-C4AC-48BA-8242-0159789829D7}" presName="node" presStyleLbl="node1" presStyleIdx="3" presStyleCnt="6">
        <dgm:presLayoutVars>
          <dgm:bulletEnabled val="1"/>
        </dgm:presLayoutVars>
      </dgm:prSet>
      <dgm:spPr/>
    </dgm:pt>
    <dgm:pt modelId="{93A3EF57-6B46-4FEC-B412-0FF8B1300175}" type="pres">
      <dgm:prSet presAssocID="{E8F0CB7A-22DC-4C6F-9C0E-2F8D0E912D16}" presName="sibTrans" presStyleCnt="0"/>
      <dgm:spPr/>
    </dgm:pt>
    <dgm:pt modelId="{F06A6DE1-991B-42A7-8DF6-96A94EBF66B0}" type="pres">
      <dgm:prSet presAssocID="{CE189E16-4463-4831-BA90-2B61F0FE059B}" presName="node" presStyleLbl="node1" presStyleIdx="4" presStyleCnt="6">
        <dgm:presLayoutVars>
          <dgm:bulletEnabled val="1"/>
        </dgm:presLayoutVars>
      </dgm:prSet>
      <dgm:spPr/>
    </dgm:pt>
    <dgm:pt modelId="{7CC85DE4-36CF-4587-8273-947A48753610}" type="pres">
      <dgm:prSet presAssocID="{84BFCC6C-4BAE-4954-A9C9-1052E1101989}" presName="sibTrans" presStyleCnt="0"/>
      <dgm:spPr/>
    </dgm:pt>
    <dgm:pt modelId="{ABB66EA1-151B-47C1-B55D-BE2BFBDEEE00}" type="pres">
      <dgm:prSet presAssocID="{E4B2F205-FB7D-482F-B9A7-27C82C7DD58B}" presName="node" presStyleLbl="node1" presStyleIdx="5" presStyleCnt="6">
        <dgm:presLayoutVars>
          <dgm:bulletEnabled val="1"/>
        </dgm:presLayoutVars>
      </dgm:prSet>
      <dgm:spPr/>
    </dgm:pt>
  </dgm:ptLst>
  <dgm:cxnLst>
    <dgm:cxn modelId="{F8FC4A04-18B4-441A-8E0A-A18F7D247780}" type="presOf" srcId="{F58DE3F1-2596-49BE-942F-7767504CE84E}" destId="{E274982A-67FC-472E-B98D-3429083EC7A1}" srcOrd="0" destOrd="0" presId="urn:microsoft.com/office/officeart/2005/8/layout/default"/>
    <dgm:cxn modelId="{04490807-291B-4CCC-BB98-79D8180C3449}" type="presOf" srcId="{E4B2F205-FB7D-482F-B9A7-27C82C7DD58B}" destId="{ABB66EA1-151B-47C1-B55D-BE2BFBDEEE00}" srcOrd="0" destOrd="0" presId="urn:microsoft.com/office/officeart/2005/8/layout/default"/>
    <dgm:cxn modelId="{7A99803E-DBA0-48CB-99A8-431054178A20}" srcId="{4CE1921B-C59B-47EB-8323-AE5888E5957D}" destId="{CE189E16-4463-4831-BA90-2B61F0FE059B}" srcOrd="4" destOrd="0" parTransId="{24316C99-48F3-4C59-901C-86397C0895FF}" sibTransId="{84BFCC6C-4BAE-4954-A9C9-1052E1101989}"/>
    <dgm:cxn modelId="{092D6C46-2A82-4E4B-AE13-9582863BA20B}" type="presOf" srcId="{58DD1253-6129-4827-8D17-F7395EBE9D81}" destId="{F16AE15F-F99C-4A1A-BCF3-EF4912EF1AA6}" srcOrd="0" destOrd="0" presId="urn:microsoft.com/office/officeart/2005/8/layout/default"/>
    <dgm:cxn modelId="{DD14E747-26B2-477D-9BB0-17861D304A9D}" srcId="{4CE1921B-C59B-47EB-8323-AE5888E5957D}" destId="{C99BF2B8-C4AC-48BA-8242-0159789829D7}" srcOrd="3" destOrd="0" parTransId="{6C88507F-FB92-49FA-9F52-89D2A20C91E7}" sibTransId="{E8F0CB7A-22DC-4C6F-9C0E-2F8D0E912D16}"/>
    <dgm:cxn modelId="{14320475-8110-4CBC-B185-3B14A819E017}" srcId="{4CE1921B-C59B-47EB-8323-AE5888E5957D}" destId="{E4B2F205-FB7D-482F-B9A7-27C82C7DD58B}" srcOrd="5" destOrd="0" parTransId="{66E12DFD-9577-4D10-8EFC-FA2B9F8C827D}" sibTransId="{449AD41F-E358-442A-B041-26EC4C733E30}"/>
    <dgm:cxn modelId="{6798A777-A1F6-4569-815A-7B681BF949C6}" type="presOf" srcId="{44A0AFBC-6B47-4239-B004-0661BC4AE608}" destId="{41E75B5E-671C-4696-ACA9-668105DBF6A5}" srcOrd="0" destOrd="0" presId="urn:microsoft.com/office/officeart/2005/8/layout/default"/>
    <dgm:cxn modelId="{75DC929B-EE11-4F54-ABAF-91FCF7C2C700}" srcId="{4CE1921B-C59B-47EB-8323-AE5888E5957D}" destId="{44A0AFBC-6B47-4239-B004-0661BC4AE608}" srcOrd="1" destOrd="0" parTransId="{243C966A-9EFF-4A23-85C1-1A01AB47BC57}" sibTransId="{17BD39A0-16D1-4E92-8461-420074B0226A}"/>
    <dgm:cxn modelId="{211E28B1-F900-46A9-88AC-0F804D1B690A}" srcId="{4CE1921B-C59B-47EB-8323-AE5888E5957D}" destId="{F58DE3F1-2596-49BE-942F-7767504CE84E}" srcOrd="2" destOrd="0" parTransId="{5F63CB3D-740A-4435-B977-CFA03E7A9E06}" sibTransId="{1B579972-344C-4E04-8997-5AFC702F7553}"/>
    <dgm:cxn modelId="{C59AFACF-13E5-4DB9-9C7F-C94A67A073E9}" srcId="{4CE1921B-C59B-47EB-8323-AE5888E5957D}" destId="{58DD1253-6129-4827-8D17-F7395EBE9D81}" srcOrd="0" destOrd="0" parTransId="{FD1DBBAB-0E91-4BA8-9772-CFEB2380F4A2}" sibTransId="{B69366A4-062B-44DF-A877-6AB7F97A1AB1}"/>
    <dgm:cxn modelId="{E236FBDA-F466-4672-8D7F-33F0BB9B7C38}" type="presOf" srcId="{CE189E16-4463-4831-BA90-2B61F0FE059B}" destId="{F06A6DE1-991B-42A7-8DF6-96A94EBF66B0}" srcOrd="0" destOrd="0" presId="urn:microsoft.com/office/officeart/2005/8/layout/default"/>
    <dgm:cxn modelId="{DBB9C6F4-C1F8-4B89-8ACF-4C9E40B0AAC5}" type="presOf" srcId="{4CE1921B-C59B-47EB-8323-AE5888E5957D}" destId="{B19BEDA0-E2A6-40B7-BB9F-646F79D9EE83}" srcOrd="0" destOrd="0" presId="urn:microsoft.com/office/officeart/2005/8/layout/default"/>
    <dgm:cxn modelId="{9A83B0FD-2FCB-4A03-AD48-91788146E57C}" type="presOf" srcId="{C99BF2B8-C4AC-48BA-8242-0159789829D7}" destId="{BA8F02E5-14E5-4B32-AD49-54B8EEBE1E00}" srcOrd="0" destOrd="0" presId="urn:microsoft.com/office/officeart/2005/8/layout/default"/>
    <dgm:cxn modelId="{5A3F7A3F-065F-4A60-A59E-3CF67CBDB2DA}" type="presParOf" srcId="{B19BEDA0-E2A6-40B7-BB9F-646F79D9EE83}" destId="{F16AE15F-F99C-4A1A-BCF3-EF4912EF1AA6}" srcOrd="0" destOrd="0" presId="urn:microsoft.com/office/officeart/2005/8/layout/default"/>
    <dgm:cxn modelId="{F11FE671-F920-4E61-B37D-DD6936A7A447}" type="presParOf" srcId="{B19BEDA0-E2A6-40B7-BB9F-646F79D9EE83}" destId="{DE4F6113-B533-4BFC-B2BA-191BCBE7A97C}" srcOrd="1" destOrd="0" presId="urn:microsoft.com/office/officeart/2005/8/layout/default"/>
    <dgm:cxn modelId="{82FD7ACE-3E83-4513-9525-E972B5C81C79}" type="presParOf" srcId="{B19BEDA0-E2A6-40B7-BB9F-646F79D9EE83}" destId="{41E75B5E-671C-4696-ACA9-668105DBF6A5}" srcOrd="2" destOrd="0" presId="urn:microsoft.com/office/officeart/2005/8/layout/default"/>
    <dgm:cxn modelId="{53A2E157-44DA-4210-BBC1-C2516034F9C6}" type="presParOf" srcId="{B19BEDA0-E2A6-40B7-BB9F-646F79D9EE83}" destId="{94E086A4-BB18-4ED2-91F9-F2C63798172F}" srcOrd="3" destOrd="0" presId="urn:microsoft.com/office/officeart/2005/8/layout/default"/>
    <dgm:cxn modelId="{288BE7E8-66F3-4A43-A6C9-7DA55CA3842C}" type="presParOf" srcId="{B19BEDA0-E2A6-40B7-BB9F-646F79D9EE83}" destId="{E274982A-67FC-472E-B98D-3429083EC7A1}" srcOrd="4" destOrd="0" presId="urn:microsoft.com/office/officeart/2005/8/layout/default"/>
    <dgm:cxn modelId="{A6782123-4783-4DA6-B8A0-63C67EFDC5BF}" type="presParOf" srcId="{B19BEDA0-E2A6-40B7-BB9F-646F79D9EE83}" destId="{6DA2EC3E-7303-4E8E-AAD1-815E44CEFBB8}" srcOrd="5" destOrd="0" presId="urn:microsoft.com/office/officeart/2005/8/layout/default"/>
    <dgm:cxn modelId="{ED666184-A6EF-4523-BAA1-D72A35CFC004}" type="presParOf" srcId="{B19BEDA0-E2A6-40B7-BB9F-646F79D9EE83}" destId="{BA8F02E5-14E5-4B32-AD49-54B8EEBE1E00}" srcOrd="6" destOrd="0" presId="urn:microsoft.com/office/officeart/2005/8/layout/default"/>
    <dgm:cxn modelId="{96414673-CCA8-4C74-8AA3-F2406DE88C02}" type="presParOf" srcId="{B19BEDA0-E2A6-40B7-BB9F-646F79D9EE83}" destId="{93A3EF57-6B46-4FEC-B412-0FF8B1300175}" srcOrd="7" destOrd="0" presId="urn:microsoft.com/office/officeart/2005/8/layout/default"/>
    <dgm:cxn modelId="{CBF7FECA-69A6-4F97-9CDA-C45FC122131B}" type="presParOf" srcId="{B19BEDA0-E2A6-40B7-BB9F-646F79D9EE83}" destId="{F06A6DE1-991B-42A7-8DF6-96A94EBF66B0}" srcOrd="8" destOrd="0" presId="urn:microsoft.com/office/officeart/2005/8/layout/default"/>
    <dgm:cxn modelId="{6403CC3F-B691-400A-9CF3-6620DD90C7A1}" type="presParOf" srcId="{B19BEDA0-E2A6-40B7-BB9F-646F79D9EE83}" destId="{7CC85DE4-36CF-4587-8273-947A48753610}" srcOrd="9" destOrd="0" presId="urn:microsoft.com/office/officeart/2005/8/layout/default"/>
    <dgm:cxn modelId="{870A0F5F-2C07-407E-8F3A-FC2F61B2A0E9}" type="presParOf" srcId="{B19BEDA0-E2A6-40B7-BB9F-646F79D9EE83}" destId="{ABB66EA1-151B-47C1-B55D-BE2BFBDEEE0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DF4057-6E6F-48CB-BA2A-EA5E0624B23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BB6028-D924-4E51-8C3A-BC2CA457A7F9}">
      <dgm:prSet/>
      <dgm:spPr/>
      <dgm:t>
        <a:bodyPr/>
        <a:lstStyle/>
        <a:p>
          <a:r>
            <a:rPr lang="ar-JO" b="1" dirty="0"/>
            <a:t>أنا أستيقظ في تمام الساعة السابعة صباحا.</a:t>
          </a:r>
          <a:endParaRPr lang="en-US" dirty="0"/>
        </a:p>
      </dgm:t>
    </dgm:pt>
    <dgm:pt modelId="{97814AAB-32D5-4FF4-8C4C-FB1F12E8EB41}" type="parTrans" cxnId="{F9677E70-50A3-4239-A05D-96115AE16547}">
      <dgm:prSet/>
      <dgm:spPr/>
      <dgm:t>
        <a:bodyPr/>
        <a:lstStyle/>
        <a:p>
          <a:endParaRPr lang="en-US"/>
        </a:p>
      </dgm:t>
    </dgm:pt>
    <dgm:pt modelId="{8DA20C49-8868-4D43-B320-1399D5D9BCF2}" type="sibTrans" cxnId="{F9677E70-50A3-4239-A05D-96115AE16547}">
      <dgm:prSet/>
      <dgm:spPr/>
      <dgm:t>
        <a:bodyPr/>
        <a:lstStyle/>
        <a:p>
          <a:endParaRPr lang="en-US"/>
        </a:p>
      </dgm:t>
    </dgm:pt>
    <dgm:pt modelId="{0DF6E8BB-0463-400F-8EE4-2CC5B934A649}">
      <dgm:prSet/>
      <dgm:spPr/>
      <dgm:t>
        <a:bodyPr/>
        <a:lstStyle/>
        <a:p>
          <a:r>
            <a:rPr lang="ar-JO" b="1" dirty="0"/>
            <a:t>أريد سمكاً ولحماً. </a:t>
          </a:r>
          <a:endParaRPr lang="en-US" dirty="0"/>
        </a:p>
      </dgm:t>
    </dgm:pt>
    <dgm:pt modelId="{A3123671-FEC9-4A5E-9208-663DFFFE7E2B}" type="parTrans" cxnId="{535526EA-DD5C-43BE-940D-18595948C1C3}">
      <dgm:prSet/>
      <dgm:spPr/>
      <dgm:t>
        <a:bodyPr/>
        <a:lstStyle/>
        <a:p>
          <a:endParaRPr lang="en-US"/>
        </a:p>
      </dgm:t>
    </dgm:pt>
    <dgm:pt modelId="{8A358F0C-8597-4393-AB2B-052FDEC1383F}" type="sibTrans" cxnId="{535526EA-DD5C-43BE-940D-18595948C1C3}">
      <dgm:prSet/>
      <dgm:spPr/>
      <dgm:t>
        <a:bodyPr/>
        <a:lstStyle/>
        <a:p>
          <a:endParaRPr lang="en-US"/>
        </a:p>
      </dgm:t>
    </dgm:pt>
    <dgm:pt modelId="{A68E1A1C-4D1D-484D-9D40-524385CE6E96}">
      <dgm:prSet/>
      <dgm:spPr/>
      <dgm:t>
        <a:bodyPr/>
        <a:lstStyle/>
        <a:p>
          <a:r>
            <a:rPr lang="ar-JO" b="1" dirty="0" err="1"/>
            <a:t>الحمدلله</a:t>
          </a:r>
          <a:r>
            <a:rPr lang="ar-JO" b="1" dirty="0"/>
            <a:t> على كل النعم.</a:t>
          </a:r>
          <a:endParaRPr lang="en-US" dirty="0"/>
        </a:p>
      </dgm:t>
    </dgm:pt>
    <dgm:pt modelId="{F26C3AE2-0D1B-4941-84F3-3BE06306A801}" type="parTrans" cxnId="{6F5ABE1B-C65D-4E4B-B217-5325AC08D5ED}">
      <dgm:prSet/>
      <dgm:spPr/>
      <dgm:t>
        <a:bodyPr/>
        <a:lstStyle/>
        <a:p>
          <a:endParaRPr lang="en-US"/>
        </a:p>
      </dgm:t>
    </dgm:pt>
    <dgm:pt modelId="{2F6CDA29-A4C1-40C5-8D2B-F7CA67DEF7AD}" type="sibTrans" cxnId="{6F5ABE1B-C65D-4E4B-B217-5325AC08D5ED}">
      <dgm:prSet/>
      <dgm:spPr/>
      <dgm:t>
        <a:bodyPr/>
        <a:lstStyle/>
        <a:p>
          <a:endParaRPr lang="en-US"/>
        </a:p>
      </dgm:t>
    </dgm:pt>
    <dgm:pt modelId="{98CA19C0-FE65-40EB-B6A6-EEA178FEA878}" type="pres">
      <dgm:prSet presAssocID="{E5DF4057-6E6F-48CB-BA2A-EA5E0624B235}" presName="linear" presStyleCnt="0">
        <dgm:presLayoutVars>
          <dgm:animLvl val="lvl"/>
          <dgm:resizeHandles val="exact"/>
        </dgm:presLayoutVars>
      </dgm:prSet>
      <dgm:spPr/>
    </dgm:pt>
    <dgm:pt modelId="{A759DCDD-33BE-4636-BE3F-651D83FE0744}" type="pres">
      <dgm:prSet presAssocID="{A3BB6028-D924-4E51-8C3A-BC2CA457A7F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E752F66-7249-4601-809C-F6D1236A9799}" type="pres">
      <dgm:prSet presAssocID="{8DA20C49-8868-4D43-B320-1399D5D9BCF2}" presName="spacer" presStyleCnt="0"/>
      <dgm:spPr/>
    </dgm:pt>
    <dgm:pt modelId="{7F29F006-ECFD-41E4-B4F3-B71DF8F958F4}" type="pres">
      <dgm:prSet presAssocID="{0DF6E8BB-0463-400F-8EE4-2CC5B934A64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5ABCAC7-F87A-4EFA-9AD7-662EDDC2C6C8}" type="pres">
      <dgm:prSet presAssocID="{8A358F0C-8597-4393-AB2B-052FDEC1383F}" presName="spacer" presStyleCnt="0"/>
      <dgm:spPr/>
    </dgm:pt>
    <dgm:pt modelId="{E1B4D99D-CDCA-46CC-8C0A-F9D29DEB42FB}" type="pres">
      <dgm:prSet presAssocID="{A68E1A1C-4D1D-484D-9D40-524385CE6E9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F5ABE1B-C65D-4E4B-B217-5325AC08D5ED}" srcId="{E5DF4057-6E6F-48CB-BA2A-EA5E0624B235}" destId="{A68E1A1C-4D1D-484D-9D40-524385CE6E96}" srcOrd="2" destOrd="0" parTransId="{F26C3AE2-0D1B-4941-84F3-3BE06306A801}" sibTransId="{2F6CDA29-A4C1-40C5-8D2B-F7CA67DEF7AD}"/>
    <dgm:cxn modelId="{335B6D2C-4AF1-4C14-A34D-879052129872}" type="presOf" srcId="{E5DF4057-6E6F-48CB-BA2A-EA5E0624B235}" destId="{98CA19C0-FE65-40EB-B6A6-EEA178FEA878}" srcOrd="0" destOrd="0" presId="urn:microsoft.com/office/officeart/2005/8/layout/vList2"/>
    <dgm:cxn modelId="{C6F9E335-4688-4287-9F6F-BD08241EB6D7}" type="presOf" srcId="{0DF6E8BB-0463-400F-8EE4-2CC5B934A649}" destId="{7F29F006-ECFD-41E4-B4F3-B71DF8F958F4}" srcOrd="0" destOrd="0" presId="urn:microsoft.com/office/officeart/2005/8/layout/vList2"/>
    <dgm:cxn modelId="{3AAC025B-075D-42EC-8E46-37FB29DE61EC}" type="presOf" srcId="{A68E1A1C-4D1D-484D-9D40-524385CE6E96}" destId="{E1B4D99D-CDCA-46CC-8C0A-F9D29DEB42FB}" srcOrd="0" destOrd="0" presId="urn:microsoft.com/office/officeart/2005/8/layout/vList2"/>
    <dgm:cxn modelId="{F9677E70-50A3-4239-A05D-96115AE16547}" srcId="{E5DF4057-6E6F-48CB-BA2A-EA5E0624B235}" destId="{A3BB6028-D924-4E51-8C3A-BC2CA457A7F9}" srcOrd="0" destOrd="0" parTransId="{97814AAB-32D5-4FF4-8C4C-FB1F12E8EB41}" sibTransId="{8DA20C49-8868-4D43-B320-1399D5D9BCF2}"/>
    <dgm:cxn modelId="{7E7B55BA-D1F4-43B2-902F-C2E3D191DE9C}" type="presOf" srcId="{A3BB6028-D924-4E51-8C3A-BC2CA457A7F9}" destId="{A759DCDD-33BE-4636-BE3F-651D83FE0744}" srcOrd="0" destOrd="0" presId="urn:microsoft.com/office/officeart/2005/8/layout/vList2"/>
    <dgm:cxn modelId="{535526EA-DD5C-43BE-940D-18595948C1C3}" srcId="{E5DF4057-6E6F-48CB-BA2A-EA5E0624B235}" destId="{0DF6E8BB-0463-400F-8EE4-2CC5B934A649}" srcOrd="1" destOrd="0" parTransId="{A3123671-FEC9-4A5E-9208-663DFFFE7E2B}" sibTransId="{8A358F0C-8597-4393-AB2B-052FDEC1383F}"/>
    <dgm:cxn modelId="{75B5F2B6-8282-4EBD-9002-8EEA0573C430}" type="presParOf" srcId="{98CA19C0-FE65-40EB-B6A6-EEA178FEA878}" destId="{A759DCDD-33BE-4636-BE3F-651D83FE0744}" srcOrd="0" destOrd="0" presId="urn:microsoft.com/office/officeart/2005/8/layout/vList2"/>
    <dgm:cxn modelId="{6ACA3CF9-5748-4CDD-BAF8-D0ABC2F52869}" type="presParOf" srcId="{98CA19C0-FE65-40EB-B6A6-EEA178FEA878}" destId="{7E752F66-7249-4601-809C-F6D1236A9799}" srcOrd="1" destOrd="0" presId="urn:microsoft.com/office/officeart/2005/8/layout/vList2"/>
    <dgm:cxn modelId="{BACD0653-17AC-412E-96F7-678FC0C51A63}" type="presParOf" srcId="{98CA19C0-FE65-40EB-B6A6-EEA178FEA878}" destId="{7F29F006-ECFD-41E4-B4F3-B71DF8F958F4}" srcOrd="2" destOrd="0" presId="urn:microsoft.com/office/officeart/2005/8/layout/vList2"/>
    <dgm:cxn modelId="{A5DD1F02-6BE8-4D60-95EE-B31CA15E28A0}" type="presParOf" srcId="{98CA19C0-FE65-40EB-B6A6-EEA178FEA878}" destId="{35ABCAC7-F87A-4EFA-9AD7-662EDDC2C6C8}" srcOrd="3" destOrd="0" presId="urn:microsoft.com/office/officeart/2005/8/layout/vList2"/>
    <dgm:cxn modelId="{95CBE949-0329-4B68-855C-F2BA3D4918A9}" type="presParOf" srcId="{98CA19C0-FE65-40EB-B6A6-EEA178FEA878}" destId="{E1B4D99D-CDCA-46CC-8C0A-F9D29DEB42F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51995-9843-4B85-9EBD-0D401955171A}">
      <dsp:nvSpPr>
        <dsp:cNvPr id="0" name=""/>
        <dsp:cNvSpPr/>
      </dsp:nvSpPr>
      <dsp:spPr>
        <a:xfrm>
          <a:off x="0" y="88007"/>
          <a:ext cx="4991962" cy="1179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-</a:t>
          </a:r>
          <a:r>
            <a:rPr lang="ja-JP" sz="2800" kern="1200" dirty="0"/>
            <a:t>アラビア語のもじのふくしゅ</a:t>
          </a:r>
          <a:r>
            <a:rPr lang="ja-JP" altLang="en-US" sz="2800" kern="1200" dirty="0"/>
            <a:t>う</a:t>
          </a:r>
          <a:endParaRPr lang="en-US" sz="2800" kern="1200" dirty="0"/>
        </a:p>
      </dsp:txBody>
      <dsp:txXfrm>
        <a:off x="57572" y="145579"/>
        <a:ext cx="4876818" cy="1064216"/>
      </dsp:txXfrm>
    </dsp:sp>
    <dsp:sp modelId="{07B15DF4-1F54-4FF5-9A78-5D3DFF807F69}">
      <dsp:nvSpPr>
        <dsp:cNvPr id="0" name=""/>
        <dsp:cNvSpPr/>
      </dsp:nvSpPr>
      <dsp:spPr>
        <a:xfrm>
          <a:off x="0" y="1348007"/>
          <a:ext cx="4991962" cy="1179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-</a:t>
          </a:r>
          <a:r>
            <a:rPr lang="ja-JP" sz="2800" kern="1200" dirty="0"/>
            <a:t>かくれんしゅう</a:t>
          </a:r>
          <a:endParaRPr lang="en-US" sz="2800" kern="1200" dirty="0"/>
        </a:p>
      </dsp:txBody>
      <dsp:txXfrm>
        <a:off x="57572" y="1405579"/>
        <a:ext cx="4876818" cy="1064216"/>
      </dsp:txXfrm>
    </dsp:sp>
    <dsp:sp modelId="{E501D33F-1CC0-47B8-8587-9D614B4E05D8}">
      <dsp:nvSpPr>
        <dsp:cNvPr id="0" name=""/>
        <dsp:cNvSpPr/>
      </dsp:nvSpPr>
      <dsp:spPr>
        <a:xfrm>
          <a:off x="0" y="2608006"/>
          <a:ext cx="4991962" cy="1179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-</a:t>
          </a:r>
          <a:r>
            <a:rPr lang="ja-JP" sz="2800" b="1" kern="1200" dirty="0"/>
            <a:t>はなすれんしゅう</a:t>
          </a:r>
          <a:endParaRPr lang="en-US" sz="2800" kern="1200" dirty="0"/>
        </a:p>
      </dsp:txBody>
      <dsp:txXfrm>
        <a:off x="57572" y="2665578"/>
        <a:ext cx="4876818" cy="1064216"/>
      </dsp:txXfrm>
    </dsp:sp>
    <dsp:sp modelId="{4C8D41A9-AED4-4ED0-B9D7-5343539083C7}">
      <dsp:nvSpPr>
        <dsp:cNvPr id="0" name=""/>
        <dsp:cNvSpPr/>
      </dsp:nvSpPr>
      <dsp:spPr>
        <a:xfrm>
          <a:off x="0" y="3868006"/>
          <a:ext cx="4991962" cy="1179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800" b="1" kern="1200" dirty="0"/>
            <a:t>－</a:t>
          </a:r>
          <a:r>
            <a:rPr lang="ja-JP" sz="2800" kern="1200" dirty="0"/>
            <a:t>リスニングの練習</a:t>
          </a:r>
          <a:endParaRPr lang="en-US" sz="2800" kern="1200" dirty="0"/>
        </a:p>
      </dsp:txBody>
      <dsp:txXfrm>
        <a:off x="57572" y="3925578"/>
        <a:ext cx="4876818" cy="10642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4AAA1C-5113-4A62-92B9-4E1E228FE835}">
      <dsp:nvSpPr>
        <dsp:cNvPr id="0" name=""/>
        <dsp:cNvSpPr/>
      </dsp:nvSpPr>
      <dsp:spPr>
        <a:xfrm>
          <a:off x="3189" y="1860042"/>
          <a:ext cx="2277310" cy="14460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281ACB-88AA-4EAF-AEFE-00576B660245}">
      <dsp:nvSpPr>
        <dsp:cNvPr id="0" name=""/>
        <dsp:cNvSpPr/>
      </dsp:nvSpPr>
      <dsp:spPr>
        <a:xfrm>
          <a:off x="256223" y="2100424"/>
          <a:ext cx="2277310" cy="1446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300" b="1" kern="1200" dirty="0"/>
            <a:t>أ ب ت ث ج ح خ</a:t>
          </a:r>
          <a:endParaRPr lang="en-US" sz="3300" kern="1200" dirty="0"/>
        </a:p>
      </dsp:txBody>
      <dsp:txXfrm>
        <a:off x="298578" y="2142779"/>
        <a:ext cx="2192600" cy="1361381"/>
      </dsp:txXfrm>
    </dsp:sp>
    <dsp:sp modelId="{9DD2CD07-C5FD-49CA-A3B9-23245FCCC99A}">
      <dsp:nvSpPr>
        <dsp:cNvPr id="0" name=""/>
        <dsp:cNvSpPr/>
      </dsp:nvSpPr>
      <dsp:spPr>
        <a:xfrm>
          <a:off x="2786568" y="1860042"/>
          <a:ext cx="2277310" cy="14460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9AFAB4-3FA2-49B9-9E2B-135B977E6421}">
      <dsp:nvSpPr>
        <dsp:cNvPr id="0" name=""/>
        <dsp:cNvSpPr/>
      </dsp:nvSpPr>
      <dsp:spPr>
        <a:xfrm>
          <a:off x="3039603" y="2100424"/>
          <a:ext cx="2277310" cy="1446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300" b="1" kern="1200"/>
            <a:t>د ذ ر ز س ش ص</a:t>
          </a:r>
          <a:endParaRPr lang="en-US" sz="3300" kern="1200"/>
        </a:p>
      </dsp:txBody>
      <dsp:txXfrm>
        <a:off x="3081958" y="2142779"/>
        <a:ext cx="2192600" cy="1361381"/>
      </dsp:txXfrm>
    </dsp:sp>
    <dsp:sp modelId="{F10CDB64-EF32-4F9D-9E10-90ECC291EC12}">
      <dsp:nvSpPr>
        <dsp:cNvPr id="0" name=""/>
        <dsp:cNvSpPr/>
      </dsp:nvSpPr>
      <dsp:spPr>
        <a:xfrm>
          <a:off x="5569947" y="1860042"/>
          <a:ext cx="2277310" cy="14460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AD9E0D-EC8C-4ED6-A415-ADDDEC2966C7}">
      <dsp:nvSpPr>
        <dsp:cNvPr id="0" name=""/>
        <dsp:cNvSpPr/>
      </dsp:nvSpPr>
      <dsp:spPr>
        <a:xfrm>
          <a:off x="5822982" y="2100424"/>
          <a:ext cx="2277310" cy="1446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300" b="1" kern="1200" dirty="0"/>
            <a:t>ض ط ظ ع غ ف ق</a:t>
          </a:r>
          <a:endParaRPr lang="en-US" sz="3300" kern="1200" dirty="0"/>
        </a:p>
      </dsp:txBody>
      <dsp:txXfrm>
        <a:off x="5865337" y="2142779"/>
        <a:ext cx="2192600" cy="1361381"/>
      </dsp:txXfrm>
    </dsp:sp>
    <dsp:sp modelId="{B7A1DDE5-5921-465D-9922-7546F3858420}">
      <dsp:nvSpPr>
        <dsp:cNvPr id="0" name=""/>
        <dsp:cNvSpPr/>
      </dsp:nvSpPr>
      <dsp:spPr>
        <a:xfrm>
          <a:off x="8353326" y="1860042"/>
          <a:ext cx="2277310" cy="14460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281D23-441E-46D3-A3AB-1FF3BEB2EC5A}">
      <dsp:nvSpPr>
        <dsp:cNvPr id="0" name=""/>
        <dsp:cNvSpPr/>
      </dsp:nvSpPr>
      <dsp:spPr>
        <a:xfrm>
          <a:off x="8606361" y="2100424"/>
          <a:ext cx="2277310" cy="1446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300" b="1" kern="1200" dirty="0"/>
            <a:t>ك ل م ن ه و ي </a:t>
          </a:r>
          <a:endParaRPr lang="en-US" sz="3300" kern="1200" dirty="0"/>
        </a:p>
      </dsp:txBody>
      <dsp:txXfrm>
        <a:off x="8648716" y="2142779"/>
        <a:ext cx="2192600" cy="13613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AE15F-F99C-4A1A-BCF3-EF4912EF1AA6}">
      <dsp:nvSpPr>
        <dsp:cNvPr id="0" name=""/>
        <dsp:cNvSpPr/>
      </dsp:nvSpPr>
      <dsp:spPr>
        <a:xfrm>
          <a:off x="691257" y="1345"/>
          <a:ext cx="3024249" cy="18145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 dirty="0"/>
            <a:t>1-مَا اسْمُكَ ؟</a:t>
          </a:r>
          <a:endParaRPr lang="en-US" sz="4000" kern="1200" dirty="0"/>
        </a:p>
      </dsp:txBody>
      <dsp:txXfrm>
        <a:off x="691257" y="1345"/>
        <a:ext cx="3024249" cy="1814549"/>
      </dsp:txXfrm>
    </dsp:sp>
    <dsp:sp modelId="{41E75B5E-671C-4696-ACA9-668105DBF6A5}">
      <dsp:nvSpPr>
        <dsp:cNvPr id="0" name=""/>
        <dsp:cNvSpPr/>
      </dsp:nvSpPr>
      <dsp:spPr>
        <a:xfrm>
          <a:off x="4017931" y="1345"/>
          <a:ext cx="3024249" cy="18145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 dirty="0"/>
            <a:t>2-كَيْفَ </a:t>
          </a:r>
          <a:r>
            <a:rPr lang="ar-JO" sz="4000" kern="1200" dirty="0" err="1"/>
            <a:t>حَالُكَ؟َ</a:t>
          </a:r>
          <a:endParaRPr lang="en-US" sz="4000" kern="1200" dirty="0"/>
        </a:p>
      </dsp:txBody>
      <dsp:txXfrm>
        <a:off x="4017931" y="1345"/>
        <a:ext cx="3024249" cy="1814549"/>
      </dsp:txXfrm>
    </dsp:sp>
    <dsp:sp modelId="{E274982A-67FC-472E-B98D-3429083EC7A1}">
      <dsp:nvSpPr>
        <dsp:cNvPr id="0" name=""/>
        <dsp:cNvSpPr/>
      </dsp:nvSpPr>
      <dsp:spPr>
        <a:xfrm>
          <a:off x="7344606" y="1345"/>
          <a:ext cx="3024249" cy="181454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 dirty="0"/>
            <a:t>1-مَرْحَبَاً</a:t>
          </a:r>
          <a:endParaRPr lang="en-US" sz="4000" kern="1200" dirty="0"/>
        </a:p>
      </dsp:txBody>
      <dsp:txXfrm>
        <a:off x="7344606" y="1345"/>
        <a:ext cx="3024249" cy="1814549"/>
      </dsp:txXfrm>
    </dsp:sp>
    <dsp:sp modelId="{BA8F02E5-14E5-4B32-AD49-54B8EEBE1E00}">
      <dsp:nvSpPr>
        <dsp:cNvPr id="0" name=""/>
        <dsp:cNvSpPr/>
      </dsp:nvSpPr>
      <dsp:spPr>
        <a:xfrm>
          <a:off x="691257" y="2118319"/>
          <a:ext cx="3024249" cy="18145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 dirty="0"/>
            <a:t>4-مَا هُوَ لَوْنُكَ المُفَضَل ؟</a:t>
          </a:r>
          <a:endParaRPr lang="en-US" sz="4000" kern="1200" dirty="0"/>
        </a:p>
      </dsp:txBody>
      <dsp:txXfrm>
        <a:off x="691257" y="2118319"/>
        <a:ext cx="3024249" cy="1814549"/>
      </dsp:txXfrm>
    </dsp:sp>
    <dsp:sp modelId="{F06A6DE1-991B-42A7-8DF6-96A94EBF66B0}">
      <dsp:nvSpPr>
        <dsp:cNvPr id="0" name=""/>
        <dsp:cNvSpPr/>
      </dsp:nvSpPr>
      <dsp:spPr>
        <a:xfrm>
          <a:off x="4017931" y="2118319"/>
          <a:ext cx="3024249" cy="181454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 dirty="0"/>
            <a:t>5-أُرِيدُ حَسَاءً</a:t>
          </a:r>
          <a:endParaRPr lang="en-US" sz="4000" kern="1200" dirty="0"/>
        </a:p>
      </dsp:txBody>
      <dsp:txXfrm>
        <a:off x="4017931" y="2118319"/>
        <a:ext cx="3024249" cy="1814549"/>
      </dsp:txXfrm>
    </dsp:sp>
    <dsp:sp modelId="{ABB66EA1-151B-47C1-B55D-BE2BFBDEEE00}">
      <dsp:nvSpPr>
        <dsp:cNvPr id="0" name=""/>
        <dsp:cNvSpPr/>
      </dsp:nvSpPr>
      <dsp:spPr>
        <a:xfrm>
          <a:off x="7344606" y="2118319"/>
          <a:ext cx="3024249" cy="18145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 dirty="0"/>
            <a:t>6-أَنَا اسْمِي مُحَمَد</a:t>
          </a:r>
          <a:endParaRPr lang="en-US" sz="4000" kern="1200" dirty="0"/>
        </a:p>
      </dsp:txBody>
      <dsp:txXfrm>
        <a:off x="7344606" y="2118319"/>
        <a:ext cx="3024249" cy="18145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9DCDD-33BE-4636-BE3F-651D83FE0744}">
      <dsp:nvSpPr>
        <dsp:cNvPr id="0" name=""/>
        <dsp:cNvSpPr/>
      </dsp:nvSpPr>
      <dsp:spPr>
        <a:xfrm>
          <a:off x="0" y="1836"/>
          <a:ext cx="6593202" cy="15151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700" b="1" kern="1200" dirty="0"/>
            <a:t>أنا أستيقظ في تمام الساعة السابعة صباحا.</a:t>
          </a:r>
          <a:endParaRPr lang="en-US" sz="3700" kern="1200" dirty="0"/>
        </a:p>
      </dsp:txBody>
      <dsp:txXfrm>
        <a:off x="73964" y="75800"/>
        <a:ext cx="6445274" cy="1367222"/>
      </dsp:txXfrm>
    </dsp:sp>
    <dsp:sp modelId="{7F29F006-ECFD-41E4-B4F3-B71DF8F958F4}">
      <dsp:nvSpPr>
        <dsp:cNvPr id="0" name=""/>
        <dsp:cNvSpPr/>
      </dsp:nvSpPr>
      <dsp:spPr>
        <a:xfrm>
          <a:off x="0" y="1623546"/>
          <a:ext cx="6593202" cy="1515150"/>
        </a:xfrm>
        <a:prstGeom prst="roundRect">
          <a:avLst/>
        </a:prstGeom>
        <a:solidFill>
          <a:schemeClr val="accent2">
            <a:hueOff val="2367819"/>
            <a:satOff val="12354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700" b="1" kern="1200" dirty="0"/>
            <a:t>أريد سمكاً ولحماً. </a:t>
          </a:r>
          <a:endParaRPr lang="en-US" sz="3700" kern="1200" dirty="0"/>
        </a:p>
      </dsp:txBody>
      <dsp:txXfrm>
        <a:off x="73964" y="1697510"/>
        <a:ext cx="6445274" cy="1367222"/>
      </dsp:txXfrm>
    </dsp:sp>
    <dsp:sp modelId="{E1B4D99D-CDCA-46CC-8C0A-F9D29DEB42FB}">
      <dsp:nvSpPr>
        <dsp:cNvPr id="0" name=""/>
        <dsp:cNvSpPr/>
      </dsp:nvSpPr>
      <dsp:spPr>
        <a:xfrm>
          <a:off x="0" y="3245256"/>
          <a:ext cx="6593202" cy="1515150"/>
        </a:xfrm>
        <a:prstGeom prst="roundRect">
          <a:avLst/>
        </a:prstGeom>
        <a:solidFill>
          <a:schemeClr val="accent2">
            <a:hueOff val="4735638"/>
            <a:satOff val="24707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700" b="1" kern="1200" dirty="0" err="1"/>
            <a:t>الحمدلله</a:t>
          </a:r>
          <a:r>
            <a:rPr lang="ar-JO" sz="3700" b="1" kern="1200" dirty="0"/>
            <a:t> على كل النعم.</a:t>
          </a:r>
          <a:endParaRPr lang="en-US" sz="3700" kern="1200" dirty="0"/>
        </a:p>
      </dsp:txBody>
      <dsp:txXfrm>
        <a:off x="73964" y="3319220"/>
        <a:ext cx="6445274" cy="1367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B29BD-E361-48DB-8B98-C50A1CC31B23}" type="datetimeFigureOut">
              <a:rPr lang="en-AE" smtClean="0"/>
              <a:t>23/10/2023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8730E-7E76-4157-87BE-2FC2F42FCB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72256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ar-JO" dirty="0"/>
              <a:t>どうし：</a:t>
            </a:r>
            <a:r>
              <a:rPr lang="en-US" altLang="ja-JP" dirty="0"/>
              <a:t>verb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EC3233-32C1-41DA-81AB-0472C348A583}" type="slidenum">
              <a:rPr lang="en-AE" smtClean="0"/>
              <a:t>2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5347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Tsugi</a:t>
            </a:r>
            <a:r>
              <a:rPr lang="en-US" dirty="0"/>
              <a:t> no </a:t>
            </a:r>
            <a:r>
              <a:rPr lang="en-US" dirty="0" err="1"/>
              <a:t>moji</a:t>
            </a:r>
            <a:r>
              <a:rPr lang="en-US" dirty="0"/>
              <a:t> o 1-tsu no bun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ketsugō</a:t>
            </a:r>
            <a:r>
              <a:rPr lang="en-US" dirty="0"/>
              <a:t> shite </a:t>
            </a:r>
            <a:r>
              <a:rPr lang="en-US" dirty="0" err="1"/>
              <a:t>kudasai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B6E4D-1964-4209-9193-277985FD9D94}" type="slidenum">
              <a:rPr lang="en-AE" smtClean="0"/>
              <a:t>5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20309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/>
              <a:t>22 دولة عربية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C8730E-7E76-4157-87BE-2FC2F42FCB63}" type="slidenum">
              <a:rPr lang="en-AE" smtClean="0"/>
              <a:t>8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196026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3CjkqLFiGk&amp;list=PLOkR61j6cR-YBrzhNv_2KGbbKUYDAg6xF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3FD520CA-AE59-6BBF-32FC-E88A2EE5C8E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625848" y="1127165"/>
            <a:ext cx="3463784" cy="3454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/>
            <a:r>
              <a:rPr lang="en-US" b="1" dirty="0" err="1">
                <a:solidFill>
                  <a:srgbClr val="FF0000"/>
                </a:solidFill>
              </a:rPr>
              <a:t>الدرس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ar-JO" b="1" dirty="0">
                <a:solidFill>
                  <a:srgbClr val="FF0000"/>
                </a:solidFill>
              </a:rPr>
              <a:t>الثالث عشر </a:t>
            </a:r>
            <a:endParaRPr lang="en-US" b="1" dirty="0">
              <a:solidFill>
                <a:srgbClr val="FF0000"/>
              </a:solidFill>
            </a:endParaRPr>
          </a:p>
          <a:p>
            <a:pPr indent="-228600"/>
            <a:r>
              <a:rPr lang="en-US" altLang="ja-JP" b="1" dirty="0">
                <a:solidFill>
                  <a:srgbClr val="FF0000"/>
                </a:solidFill>
              </a:rPr>
              <a:t>1</a:t>
            </a:r>
            <a:r>
              <a:rPr lang="ar-JO" altLang="ja-JP" b="1" dirty="0">
                <a:solidFill>
                  <a:srgbClr val="FF0000"/>
                </a:solidFill>
              </a:rPr>
              <a:t>3</a:t>
            </a:r>
            <a:r>
              <a:rPr lang="ja-JP" altLang="en-US" b="1" dirty="0">
                <a:solidFill>
                  <a:srgbClr val="FF0000"/>
                </a:solidFill>
              </a:rPr>
              <a:t>回目のレッスン</a:t>
            </a:r>
            <a:endParaRPr lang="en-US" altLang="ja-JP" b="1" dirty="0">
              <a:solidFill>
                <a:srgbClr val="FF0000"/>
              </a:solidFill>
            </a:endParaRPr>
          </a:p>
          <a:p>
            <a:pPr indent="-228600"/>
            <a:r>
              <a:rPr lang="ja-JP" altLang="en-US" b="1" dirty="0">
                <a:solidFill>
                  <a:srgbClr val="FF0000"/>
                </a:solidFill>
              </a:rPr>
              <a:t>２０２３・</a:t>
            </a:r>
            <a:r>
              <a:rPr lang="ar-JO" altLang="ja-JP" b="1" dirty="0">
                <a:solidFill>
                  <a:srgbClr val="FF0000"/>
                </a:solidFill>
              </a:rPr>
              <a:t>10</a:t>
            </a:r>
            <a:r>
              <a:rPr lang="ja-JP" altLang="en-US" b="1" dirty="0">
                <a:solidFill>
                  <a:srgbClr val="FF0000"/>
                </a:solidFill>
              </a:rPr>
              <a:t>・</a:t>
            </a:r>
            <a:r>
              <a:rPr lang="ar-JO" altLang="ja-JP" b="1" dirty="0">
                <a:solidFill>
                  <a:srgbClr val="FF0000"/>
                </a:solidFill>
              </a:rPr>
              <a:t>21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FD4AB23-2BA7-B155-89B5-686A860B3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8376" y="4273430"/>
            <a:ext cx="3474600" cy="1457405"/>
          </a:xfrm>
        </p:spPr>
        <p:txBody>
          <a:bodyPr>
            <a:normAutofit/>
          </a:bodyPr>
          <a:lstStyle/>
          <a:p>
            <a:r>
              <a:rPr lang="ar-JO" dirty="0">
                <a:solidFill>
                  <a:srgbClr val="FF0000"/>
                </a:solidFill>
              </a:rPr>
              <a:t>أهلا وسهلا بكم جميعا </a:t>
            </a:r>
            <a:endParaRPr lang="en-A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7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82D85B3-6598-7A5B-E677-CBD2772A078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619201"/>
            <a:ext cx="5015638" cy="1476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4000" i="1" kern="1200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ja-JP" altLang="en-US" sz="3200" b="1">
                <a:solidFill>
                  <a:schemeClr val="tx1"/>
                </a:solidFill>
                <a:highlight>
                  <a:srgbClr val="FF00FF"/>
                </a:highlight>
              </a:rPr>
              <a:t>じゅぎょうのもくひょう</a:t>
            </a:r>
            <a:endParaRPr lang="en-US" sz="3200" b="1">
              <a:solidFill>
                <a:schemeClr val="tx1"/>
              </a:solidFill>
              <a:highlight>
                <a:srgbClr val="FF00FF"/>
              </a:highlight>
            </a:endParaRPr>
          </a:p>
        </p:txBody>
      </p:sp>
      <p:graphicFrame>
        <p:nvGraphicFramePr>
          <p:cNvPr id="87" name="TextBox 4">
            <a:extLst>
              <a:ext uri="{FF2B5EF4-FFF2-40B4-BE49-F238E27FC236}">
                <a16:creationId xmlns:a16="http://schemas.microsoft.com/office/drawing/2014/main" id="{729E687B-E786-093B-C264-28DA71BD1AE1}"/>
              </a:ext>
            </a:extLst>
          </p:cNvPr>
          <p:cNvGraphicFramePr/>
          <p:nvPr/>
        </p:nvGraphicFramePr>
        <p:xfrm>
          <a:off x="6444000" y="633600"/>
          <a:ext cx="4991962" cy="5135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F0AEA1F7-77FA-1761-5677-6EE58D0A3770}"/>
              </a:ext>
            </a:extLst>
          </p:cNvPr>
          <p:cNvGrpSpPr/>
          <p:nvPr/>
        </p:nvGrpSpPr>
        <p:grpSpPr>
          <a:xfrm>
            <a:off x="728853" y="2636839"/>
            <a:ext cx="2310113" cy="1386067"/>
            <a:chOff x="5194957" y="1242922"/>
            <a:chExt cx="1775201" cy="1065120"/>
          </a:xfrm>
          <a:solidFill>
            <a:srgbClr val="00B050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8C37CE3-0519-051E-0C6B-60DDC520F157}"/>
                </a:ext>
              </a:extLst>
            </p:cNvPr>
            <p:cNvSpPr/>
            <p:nvPr/>
          </p:nvSpPr>
          <p:spPr>
            <a:xfrm>
              <a:off x="5194957" y="1242922"/>
              <a:ext cx="1775201" cy="106512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A2EA890-1A6B-2EF2-B501-EBE3E36AD79E}"/>
                </a:ext>
              </a:extLst>
            </p:cNvPr>
            <p:cNvSpPr txBox="1"/>
            <p:nvPr/>
          </p:nvSpPr>
          <p:spPr>
            <a:xfrm>
              <a:off x="5194957" y="1242922"/>
              <a:ext cx="1775201" cy="1065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000" kern="1200" dirty="0"/>
                <a:t>アラビア語のどうし（ぶんぽう）</a:t>
              </a:r>
              <a:endParaRPr lang="en-US" sz="2000" kern="1200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8E5A56D-FDFA-F3A4-E8CA-174F2F9DABF1}"/>
              </a:ext>
            </a:extLst>
          </p:cNvPr>
          <p:cNvGrpSpPr/>
          <p:nvPr/>
        </p:nvGrpSpPr>
        <p:grpSpPr>
          <a:xfrm>
            <a:off x="728852" y="4382906"/>
            <a:ext cx="2310115" cy="1386068"/>
            <a:chOff x="4218596" y="1242922"/>
            <a:chExt cx="1775201" cy="106512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28C35F2-EC31-862F-8700-9D7BB046A311}"/>
                </a:ext>
              </a:extLst>
            </p:cNvPr>
            <p:cNvSpPr/>
            <p:nvPr/>
          </p:nvSpPr>
          <p:spPr>
            <a:xfrm>
              <a:off x="4218596" y="1242922"/>
              <a:ext cx="1775201" cy="10651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005C18C-BE44-7EAA-3E21-94EC1A1BF60C}"/>
                </a:ext>
              </a:extLst>
            </p:cNvPr>
            <p:cNvSpPr txBox="1"/>
            <p:nvPr/>
          </p:nvSpPr>
          <p:spPr>
            <a:xfrm>
              <a:off x="4218596" y="1242922"/>
              <a:ext cx="1775201" cy="1065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600" b="1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rPr>
                <a:t>－</a:t>
              </a:r>
              <a:r>
                <a:rPr lang="ja-JP" altLang="en-US" sz="2600" kern="12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rPr>
                <a:t>アラビア文化国のはた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5684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F6F3B29-13FA-46C2-858E-C1F3686A8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810107"/>
            <a:ext cx="4761571" cy="2981093"/>
          </a:xfrm>
        </p:spPr>
        <p:txBody>
          <a:bodyPr anchor="b">
            <a:normAutofit/>
          </a:bodyPr>
          <a:lstStyle/>
          <a:p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580AF8F-5F77-4E1B-B878-E4736CD49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420093"/>
            <a:ext cx="4761571" cy="1253490"/>
          </a:xfrm>
        </p:spPr>
        <p:txBody>
          <a:bodyPr anchor="t">
            <a:normAutofit/>
          </a:bodyPr>
          <a:lstStyle/>
          <a:p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36EB3A5-E8FB-48A5-BB59-1E449A9F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2628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4D160122-537A-4FB2-A3FD-B4A4F86F3559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10/23/2023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B21C378-352D-4BF8-BD65-16270960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67622" y="6356350"/>
            <a:ext cx="404037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8B954E5-2A8D-44FA-ABD2-4DE4CE1E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7995" y="6356350"/>
            <a:ext cx="723014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B6A0707-BFCA-4BDD-8B25-E2A14A0F80A6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extBox 2">
            <a:extLst>
              <a:ext uri="{FF2B5EF4-FFF2-40B4-BE49-F238E27FC236}">
                <a16:creationId xmlns:a16="http://schemas.microsoft.com/office/drawing/2014/main" id="{AC6C4577-96FA-FE3F-52F4-3FEF7BF7E8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1415936"/>
              </p:ext>
            </p:extLst>
          </p:nvPr>
        </p:nvGraphicFramePr>
        <p:xfrm>
          <a:off x="106258" y="567170"/>
          <a:ext cx="10886861" cy="5406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54D87ABF-59BD-A2F9-8C2A-477D24ED0D54}"/>
              </a:ext>
            </a:extLst>
          </p:cNvPr>
          <p:cNvSpPr txBox="1">
            <a:spLocks/>
          </p:cNvSpPr>
          <p:nvPr/>
        </p:nvSpPr>
        <p:spPr>
          <a:xfrm>
            <a:off x="6516031" y="0"/>
            <a:ext cx="5015638" cy="196977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4300" spc="-100" dirty="0" err="1"/>
              <a:t>مراجعة</a:t>
            </a:r>
            <a:r>
              <a:rPr lang="en-US" sz="4300" spc="-100" dirty="0"/>
              <a:t> </a:t>
            </a:r>
            <a:r>
              <a:rPr lang="en-US" sz="4300" spc="-100" dirty="0" err="1"/>
              <a:t>الحروف</a:t>
            </a:r>
            <a:r>
              <a:rPr lang="en-US" sz="4300" spc="-100" dirty="0"/>
              <a:t> </a:t>
            </a:r>
            <a:r>
              <a:rPr lang="en-US" sz="4300" spc="-100" dirty="0" err="1"/>
              <a:t>الأبجدية</a:t>
            </a:r>
            <a:br>
              <a:rPr lang="en-US" sz="4300" spc="-100" dirty="0"/>
            </a:br>
            <a:r>
              <a:rPr lang="ja-JP" altLang="en-US" sz="4300" spc="-100" dirty="0"/>
              <a:t>アラビア語のもじのふくしゅ</a:t>
            </a:r>
            <a:endParaRPr lang="en-US" sz="4300" spc="-100" dirty="0"/>
          </a:p>
        </p:txBody>
      </p:sp>
    </p:spTree>
    <p:extLst>
      <p:ext uri="{BB962C8B-B14F-4D97-AF65-F5344CB8AC3E}">
        <p14:creationId xmlns:p14="http://schemas.microsoft.com/office/powerpoint/2010/main" val="113364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5FBAD-F90F-FE22-2ED3-705927054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789567"/>
            <a:ext cx="11110405" cy="10548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dirty="0"/>
              <a:t>（よむのれんしゅう）よんでください</a:t>
            </a:r>
            <a:endParaRPr lang="en-US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3EC2FB87-3D12-71E5-061F-1945FC6D90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9692507"/>
              </p:ext>
            </p:extLst>
          </p:nvPr>
        </p:nvGraphicFramePr>
        <p:xfrm>
          <a:off x="571500" y="1936417"/>
          <a:ext cx="11060113" cy="3934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2778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80B2C-B598-0F06-2B2D-41709B59C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08006"/>
            <a:ext cx="3503409" cy="50701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dirty="0"/>
              <a:t>書く練習</a:t>
            </a:r>
            <a:r>
              <a:rPr lang="en-US" altLang="ja-JP" dirty="0"/>
              <a:t>(</a:t>
            </a:r>
            <a:r>
              <a:rPr lang="ja-JP" altLang="en-US" dirty="0"/>
              <a:t>かくれんしゅう）</a:t>
            </a:r>
            <a:br>
              <a:rPr lang="en-US" altLang="ja-JP" dirty="0"/>
            </a:br>
            <a:r>
              <a:rPr lang="ja-JP" altLang="en-US" dirty="0"/>
              <a:t>次の文字を </a:t>
            </a:r>
            <a:r>
              <a:rPr lang="en-US" altLang="ja-JP" dirty="0"/>
              <a:t>1 </a:t>
            </a:r>
            <a:r>
              <a:rPr lang="ja-JP" altLang="en-US" dirty="0"/>
              <a:t>つのぶんに結合してください</a:t>
            </a:r>
            <a:endParaRPr lang="en-US" dirty="0"/>
          </a:p>
        </p:txBody>
      </p:sp>
      <p:graphicFrame>
        <p:nvGraphicFramePr>
          <p:cNvPr id="11" name="TextBox 8">
            <a:extLst>
              <a:ext uri="{FF2B5EF4-FFF2-40B4-BE49-F238E27FC236}">
                <a16:creationId xmlns:a16="http://schemas.microsoft.com/office/drawing/2014/main" id="{2B54A866-C1C0-5FDB-378B-5314F47834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6256479"/>
              </p:ext>
            </p:extLst>
          </p:nvPr>
        </p:nvGraphicFramePr>
        <p:xfrm>
          <a:off x="5038410" y="1061686"/>
          <a:ext cx="6593202" cy="4762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21E09CDF-2F3C-0C92-F9EA-7FA7C6D19869}"/>
              </a:ext>
            </a:extLst>
          </p:cNvPr>
          <p:cNvSpPr txBox="1">
            <a:spLocks/>
          </p:cNvSpPr>
          <p:nvPr/>
        </p:nvSpPr>
        <p:spPr>
          <a:xfrm>
            <a:off x="673608" y="1060406"/>
            <a:ext cx="3503409" cy="50701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>
                <a:solidFill>
                  <a:schemeClr val="tx1"/>
                </a:solidFill>
              </a:rPr>
              <a:t>書く練習</a:t>
            </a:r>
            <a:r>
              <a:rPr lang="en-US" altLang="ja-JP">
                <a:solidFill>
                  <a:schemeClr val="tx1"/>
                </a:solidFill>
              </a:rPr>
              <a:t>(</a:t>
            </a:r>
            <a:r>
              <a:rPr lang="ja-JP" altLang="en-US">
                <a:solidFill>
                  <a:schemeClr val="tx1"/>
                </a:solidFill>
              </a:rPr>
              <a:t>かくれんしゅう）</a:t>
            </a:r>
            <a:br>
              <a:rPr lang="en-US" altLang="ja-JP">
                <a:solidFill>
                  <a:schemeClr val="tx1"/>
                </a:solidFill>
              </a:rPr>
            </a:br>
            <a:r>
              <a:rPr lang="ja-JP" altLang="en-US">
                <a:solidFill>
                  <a:schemeClr val="tx1"/>
                </a:solidFill>
              </a:rPr>
              <a:t>次の文字を </a:t>
            </a:r>
            <a:r>
              <a:rPr lang="en-US" altLang="ja-JP">
                <a:solidFill>
                  <a:schemeClr val="tx1"/>
                </a:solidFill>
              </a:rPr>
              <a:t>1 </a:t>
            </a:r>
            <a:r>
              <a:rPr lang="ja-JP" altLang="en-US">
                <a:solidFill>
                  <a:schemeClr val="tx1"/>
                </a:solidFill>
              </a:rPr>
              <a:t>つのぶんに結合してください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42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BA31-2D54-799E-E55A-2D203B326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795528"/>
            <a:ext cx="5588819" cy="50860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ja-JP" altLang="en-US" sz="6000" dirty="0"/>
              <a:t>リスニングの練習</a:t>
            </a:r>
            <a:br>
              <a:rPr lang="en-US" altLang="ja-JP" sz="6000" dirty="0"/>
            </a:br>
            <a:r>
              <a:rPr lang="en-US" altLang="ja-JP" sz="6000" dirty="0" err="1"/>
              <a:t>تدريب</a:t>
            </a:r>
            <a:r>
              <a:rPr lang="en-US" altLang="ja-JP" sz="6000" dirty="0"/>
              <a:t> </a:t>
            </a:r>
            <a:r>
              <a:rPr lang="en-US" altLang="ja-JP" sz="6000" dirty="0" err="1"/>
              <a:t>على</a:t>
            </a:r>
            <a:r>
              <a:rPr lang="en-US" altLang="ja-JP" sz="6000" dirty="0"/>
              <a:t> </a:t>
            </a:r>
            <a:r>
              <a:rPr lang="en-US" altLang="ja-JP" sz="6000" dirty="0" err="1"/>
              <a:t>الاستماع</a:t>
            </a:r>
            <a:r>
              <a:rPr lang="en-US" altLang="ja-JP" sz="6000" dirty="0"/>
              <a:t> </a:t>
            </a:r>
            <a:br>
              <a:rPr lang="en-US" altLang="ja-JP" sz="6000" dirty="0"/>
            </a:br>
            <a:r>
              <a:rPr lang="ja-JP" altLang="en-US" sz="6000" dirty="0"/>
              <a:t>きいたことをそうりへんしてください</a:t>
            </a:r>
            <a:endParaRPr lang="en-US" sz="6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7F9BD7-7DAD-8FFC-D1F3-D6F2B1CFE4E9}"/>
              </a:ext>
            </a:extLst>
          </p:cNvPr>
          <p:cNvSpPr txBox="1"/>
          <p:nvPr/>
        </p:nvSpPr>
        <p:spPr>
          <a:xfrm>
            <a:off x="527962" y="957945"/>
            <a:ext cx="3384456" cy="49491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indent="-228600">
              <a:lnSpc>
                <a:spcPct val="120000"/>
              </a:lnSpc>
              <a:spcAft>
                <a:spcPts val="600"/>
              </a:spcAft>
              <a:buSzPct val="80000"/>
            </a:pPr>
            <a:r>
              <a:rPr lang="en-US" dirty="0">
                <a:hlinkClick r:id="rId2"/>
              </a:rPr>
              <a:t>https://www.youtube.com/watch?v=j3CjkqLFiGk&amp;list=PLOkR61j6cR-YBrzhNv_2KGbbKUYDAg6xF</a:t>
            </a:r>
            <a:endParaRPr lang="en-US"/>
          </a:p>
          <a:p>
            <a:pPr indent="-228600">
              <a:lnSpc>
                <a:spcPct val="120000"/>
              </a:lnSpc>
              <a:spcAft>
                <a:spcPts val="600"/>
              </a:spcAft>
              <a:buSzPct val="80000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15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88CE3-FAA8-0AD0-756B-85B1647EE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E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6990AF9-FC9A-AEC1-457F-CDAAD703E642}"/>
              </a:ext>
            </a:extLst>
          </p:cNvPr>
          <p:cNvGrpSpPr/>
          <p:nvPr/>
        </p:nvGrpSpPr>
        <p:grpSpPr>
          <a:xfrm>
            <a:off x="1483360" y="284176"/>
            <a:ext cx="8095538" cy="1386067"/>
            <a:chOff x="3362260" y="1242922"/>
            <a:chExt cx="5402741" cy="1065120"/>
          </a:xfrm>
          <a:solidFill>
            <a:srgbClr val="00B050"/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0FE5C23-98D4-EE0C-591E-10C243334CC5}"/>
                </a:ext>
              </a:extLst>
            </p:cNvPr>
            <p:cNvSpPr/>
            <p:nvPr/>
          </p:nvSpPr>
          <p:spPr>
            <a:xfrm>
              <a:off x="5194957" y="1242922"/>
              <a:ext cx="1775201" cy="106512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40B7D12-922D-1454-FFEB-A1B4CF8D8AA8}"/>
                </a:ext>
              </a:extLst>
            </p:cNvPr>
            <p:cNvSpPr txBox="1"/>
            <p:nvPr/>
          </p:nvSpPr>
          <p:spPr>
            <a:xfrm>
              <a:off x="3362260" y="1242922"/>
              <a:ext cx="5402741" cy="1065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000" kern="1200" dirty="0"/>
                <a:t>アラビア語のどうし（ぶんぽう）</a:t>
              </a:r>
              <a:endParaRPr lang="ar-JO" altLang="ja-JP" sz="2000" kern="1200" dirty="0"/>
            </a:p>
            <a:p>
              <a:pPr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000" dirty="0"/>
                <a:t>ページ８２</a:t>
              </a:r>
              <a:endParaRPr lang="en-US" sz="2000" kern="1200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B16D9BF-DF10-A041-A2E5-DEA997EF5513}"/>
              </a:ext>
            </a:extLst>
          </p:cNvPr>
          <p:cNvSpPr txBox="1"/>
          <p:nvPr/>
        </p:nvSpPr>
        <p:spPr>
          <a:xfrm>
            <a:off x="4525982" y="2049509"/>
            <a:ext cx="96137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/>
              <a:t>1-أنا ألعب </a:t>
            </a:r>
          </a:p>
          <a:p>
            <a:r>
              <a:rPr lang="ar-JO" sz="3200" dirty="0"/>
              <a:t>2-أنت تلعب</a:t>
            </a:r>
          </a:p>
          <a:p>
            <a:r>
              <a:rPr lang="ar-JO" sz="3200" dirty="0"/>
              <a:t>3-نحن نلعب</a:t>
            </a:r>
          </a:p>
          <a:p>
            <a:r>
              <a:rPr lang="ar-JO" sz="3200" dirty="0"/>
              <a:t>4-هو يلعب </a:t>
            </a:r>
          </a:p>
          <a:p>
            <a:r>
              <a:rPr lang="ar-JO" sz="3200" dirty="0"/>
              <a:t>5-هي تلعب </a:t>
            </a:r>
          </a:p>
          <a:p>
            <a:r>
              <a:rPr lang="ar-JO" sz="3200" dirty="0"/>
              <a:t>6-هم يلعبون</a:t>
            </a:r>
          </a:p>
          <a:p>
            <a:r>
              <a:rPr lang="ar-JO" sz="3200" dirty="0"/>
              <a:t>7-هن يلعبن</a:t>
            </a:r>
          </a:p>
          <a:p>
            <a:r>
              <a:rPr lang="ar-JO" sz="3200" dirty="0"/>
              <a:t>8-هما يلعبان</a:t>
            </a:r>
          </a:p>
          <a:p>
            <a:r>
              <a:rPr lang="ar-JO" sz="3200" dirty="0"/>
              <a:t>9-هما تلعبان</a:t>
            </a:r>
            <a:endParaRPr lang="en-AE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1836D0-B916-8F9F-BB86-358D18FA0C0A}"/>
              </a:ext>
            </a:extLst>
          </p:cNvPr>
          <p:cNvSpPr txBox="1"/>
          <p:nvPr/>
        </p:nvSpPr>
        <p:spPr>
          <a:xfrm>
            <a:off x="9225280" y="2123440"/>
            <a:ext cx="2306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する</a:t>
            </a:r>
            <a:r>
              <a:rPr lang="ar-JO" dirty="0"/>
              <a:t>فعل </a:t>
            </a:r>
            <a:endParaRPr lang="en-AE" altLang="ja-JP" dirty="0"/>
          </a:p>
          <a:p>
            <a:r>
              <a:rPr lang="ja-JP" altLang="ar-JO" dirty="0"/>
              <a:t>あそぶ</a:t>
            </a:r>
            <a:r>
              <a:rPr lang="ar-JO" altLang="ja-JP" dirty="0"/>
              <a:t>لعب 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4051375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01B20D5-6A89-7399-6080-EDCC341580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830" r="1" b="1"/>
          <a:stretch/>
        </p:blipFill>
        <p:spPr>
          <a:xfrm>
            <a:off x="1295021" y="54283"/>
            <a:ext cx="8782170" cy="4689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3283E3-A320-25FC-5E10-D8BB6C529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258" y="4895903"/>
            <a:ext cx="6817836" cy="12649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z="4100" dirty="0">
                <a:solidFill>
                  <a:srgbClr val="FFFFFF"/>
                </a:solidFill>
              </a:rPr>
              <a:t>アラビアの文化（</a:t>
            </a:r>
            <a:r>
              <a:rPr lang="ja-JP" altLang="en-US" sz="4400" dirty="0">
                <a:solidFill>
                  <a:schemeClr val="lt1"/>
                </a:solidFill>
              </a:rPr>
              <a:t>国のはた</a:t>
            </a:r>
            <a:r>
              <a:rPr lang="ja-JP" altLang="en-US" sz="4100" dirty="0">
                <a:solidFill>
                  <a:srgbClr val="FFFFFF"/>
                </a:solidFill>
              </a:rPr>
              <a:t>）</a:t>
            </a:r>
            <a:endParaRPr lang="en-US" sz="4100" dirty="0">
              <a:solidFill>
                <a:srgbClr val="FFFFFF"/>
              </a:solidFill>
            </a:endParaRPr>
          </a:p>
        </p:txBody>
      </p:sp>
      <p:pic>
        <p:nvPicPr>
          <p:cNvPr id="1026" name="Picture 2" descr="لكل علم حكاية.. ماذا تعرف عن دلالات أعلام الدول العربية ؟">
            <a:extLst>
              <a:ext uri="{FF2B5EF4-FFF2-40B4-BE49-F238E27FC236}">
                <a16:creationId xmlns:a16="http://schemas.microsoft.com/office/drawing/2014/main" id="{CC5BA983-890B-7BF5-834E-EEEA19FD5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480" y="270183"/>
            <a:ext cx="8778240" cy="439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358FC83-A6DE-BC1B-0C67-4F483FBD47BD}"/>
              </a:ext>
            </a:extLst>
          </p:cNvPr>
          <p:cNvSpPr txBox="1"/>
          <p:nvPr/>
        </p:nvSpPr>
        <p:spPr>
          <a:xfrm>
            <a:off x="2875280" y="5837673"/>
            <a:ext cx="375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https://n.annabaa.org/midleeast/54706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81817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34</TotalTime>
  <Words>410</Words>
  <Application>Microsoft Office PowerPoint</Application>
  <PresentationFormat>Widescreen</PresentationFormat>
  <Paragraphs>54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Corbel</vt:lpstr>
      <vt:lpstr>Wingdings</vt:lpstr>
      <vt:lpstr>Banded</vt:lpstr>
      <vt:lpstr>الدرس الثالث عشر  13回目のレッスン ２０２３・10・21</vt:lpstr>
      <vt:lpstr>じゅぎょうのもくひょう</vt:lpstr>
      <vt:lpstr>PowerPoint Presentation</vt:lpstr>
      <vt:lpstr>（よむのれんしゅう）よんでください</vt:lpstr>
      <vt:lpstr>書く練習(かくれんしゅう） 次の文字を 1 つのぶんに結合してください</vt:lpstr>
      <vt:lpstr>リスニングの練習 تدريب على الاستماع  きいたことをそうりへんしてください</vt:lpstr>
      <vt:lpstr>PowerPoint Presentation</vt:lpstr>
      <vt:lpstr>アラビアの文化（国のはた）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الثالث عشر  13回目のレッスン ２０２３・10・21</dc:title>
  <dc:creator>ALKHATIB DANIA</dc:creator>
  <cp:lastModifiedBy>ALKHATIB DANIA</cp:lastModifiedBy>
  <cp:revision>6</cp:revision>
  <dcterms:created xsi:type="dcterms:W3CDTF">2023-10-21T06:27:47Z</dcterms:created>
  <dcterms:modified xsi:type="dcterms:W3CDTF">2023-10-23T04:03:04Z</dcterms:modified>
</cp:coreProperties>
</file>