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1"/>
  </p:notesMasterIdLst>
  <p:sldIdLst>
    <p:sldId id="256" r:id="rId2"/>
    <p:sldId id="387" r:id="rId3"/>
    <p:sldId id="388" r:id="rId4"/>
    <p:sldId id="391" r:id="rId5"/>
    <p:sldId id="257" r:id="rId6"/>
    <p:sldId id="393" r:id="rId7"/>
    <p:sldId id="373" r:id="rId8"/>
    <p:sldId id="363" r:id="rId9"/>
    <p:sldId id="3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92" autoAdjust="0"/>
  </p:normalViewPr>
  <p:slideViewPr>
    <p:cSldViewPr snapToGrid="0">
      <p:cViewPr varScale="1">
        <p:scale>
          <a:sx n="58" d="100"/>
          <a:sy n="58" d="100"/>
        </p:scale>
        <p:origin x="9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アラビア語のもじのふくしゅ</a:t>
          </a:r>
          <a:r>
            <a:rPr lang="ja-JP" altLang="en-US" dirty="0"/>
            <a:t>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E2B462BA-A35E-4E50-8DEA-632C3184001B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かくれんしゅう</a:t>
          </a:r>
          <a:endParaRPr lang="en-US" dirty="0"/>
        </a:p>
      </dgm:t>
    </dgm:pt>
    <dgm:pt modelId="{6199D106-76DB-4164-A9D2-20E484ECA7F3}" type="parTrans" cxnId="{B8EA6104-D6FF-41C6-8098-D433AAD97C39}">
      <dgm:prSet/>
      <dgm:spPr/>
      <dgm:t>
        <a:bodyPr/>
        <a:lstStyle/>
        <a:p>
          <a:endParaRPr lang="en-US"/>
        </a:p>
      </dgm:t>
    </dgm:pt>
    <dgm:pt modelId="{3845EB5D-7217-482A-BF37-958C1B13C8F3}" type="sibTrans" cxnId="{B8EA6104-D6FF-41C6-8098-D433AAD97C39}">
      <dgm:prSet/>
      <dgm:spPr/>
      <dgm:t>
        <a:bodyPr/>
        <a:lstStyle/>
        <a:p>
          <a:endParaRPr lang="en-US"/>
        </a:p>
      </dgm:t>
    </dgm:pt>
    <dgm:pt modelId="{A35A59F4-A436-4200-AC6F-5A63A9075C58}">
      <dgm:prSet/>
      <dgm:spPr/>
      <dgm:t>
        <a:bodyPr/>
        <a:lstStyle/>
        <a:p>
          <a:r>
            <a:rPr lang="en-US" dirty="0"/>
            <a:t>-</a:t>
          </a:r>
          <a:r>
            <a:rPr lang="ja-JP" b="1" dirty="0"/>
            <a:t>はなすれんしゅう</a:t>
          </a:r>
          <a:endParaRPr lang="en-US" dirty="0"/>
        </a:p>
      </dgm:t>
    </dgm:pt>
    <dgm:pt modelId="{383A719B-5574-4CF9-A87D-BC9E721B4B7F}" type="parTrans" cxnId="{32801C82-0062-47D1-80C1-69407FEF8E8E}">
      <dgm:prSet/>
      <dgm:spPr/>
      <dgm:t>
        <a:bodyPr/>
        <a:lstStyle/>
        <a:p>
          <a:endParaRPr lang="en-US"/>
        </a:p>
      </dgm:t>
    </dgm:pt>
    <dgm:pt modelId="{9D68ED6F-4BC5-452B-89DD-6A920D2B9A5C}" type="sibTrans" cxnId="{32801C82-0062-47D1-80C1-69407FEF8E8E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/>
      <dgm:t>
        <a:bodyPr/>
        <a:lstStyle/>
        <a:p>
          <a:r>
            <a:rPr lang="ja-JP" b="1" dirty="0"/>
            <a:t>－</a:t>
          </a:r>
          <a:r>
            <a:rPr lang="ja-JP" dirty="0"/>
            <a:t>リスニングの練習</a:t>
          </a:r>
          <a:endParaRPr lang="en-US" dirty="0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9D704DCE-E433-478A-993F-A397B8C3F24C}" type="pres">
      <dgm:prSet presAssocID="{3CE2F744-1AEE-48CC-86CC-F4A6E0723F1A}" presName="linear" presStyleCnt="0">
        <dgm:presLayoutVars>
          <dgm:animLvl val="lvl"/>
          <dgm:resizeHandles val="exact"/>
        </dgm:presLayoutVars>
      </dgm:prSet>
      <dgm:spPr/>
    </dgm:pt>
    <dgm:pt modelId="{F7D51995-9843-4B85-9EBD-0D401955171A}" type="pres">
      <dgm:prSet presAssocID="{AAEBA96F-5B09-4DDB-B4DD-5F07FEC308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68CAC8-3BA1-4B81-814A-2B1E0521536E}" type="pres">
      <dgm:prSet presAssocID="{508F55B3-4F3A-491D-BB57-09699DA366BF}" presName="spacer" presStyleCnt="0"/>
      <dgm:spPr/>
    </dgm:pt>
    <dgm:pt modelId="{07B15DF4-1F54-4FF5-9A78-5D3DFF807F69}" type="pres">
      <dgm:prSet presAssocID="{E2B462BA-A35E-4E50-8DEA-632C318400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89B783-0506-4A1F-BAFE-9D67DA67D567}" type="pres">
      <dgm:prSet presAssocID="{3845EB5D-7217-482A-BF37-958C1B13C8F3}" presName="spacer" presStyleCnt="0"/>
      <dgm:spPr/>
    </dgm:pt>
    <dgm:pt modelId="{E501D33F-1CC0-47B8-8587-9D614B4E05D8}" type="pres">
      <dgm:prSet presAssocID="{A35A59F4-A436-4200-AC6F-5A63A9075C5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67CD69-6769-45F9-B7B2-3D088280AAEC}" type="pres">
      <dgm:prSet presAssocID="{9D68ED6F-4BC5-452B-89DD-6A920D2B9A5C}" presName="spacer" presStyleCnt="0"/>
      <dgm:spPr/>
    </dgm:pt>
    <dgm:pt modelId="{4C8D41A9-AED4-4ED0-B9D7-5343539083C7}" type="pres">
      <dgm:prSet presAssocID="{9C7B6502-2BB3-47E6-B38A-BF0209058D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8EA6104-D6FF-41C6-8098-D433AAD97C39}" srcId="{3CE2F744-1AEE-48CC-86CC-F4A6E0723F1A}" destId="{E2B462BA-A35E-4E50-8DEA-632C3184001B}" srcOrd="1" destOrd="0" parTransId="{6199D106-76DB-4164-A9D2-20E484ECA7F3}" sibTransId="{3845EB5D-7217-482A-BF37-958C1B13C8F3}"/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33C5B30E-40F3-4479-A509-A047BC67E335}" type="presOf" srcId="{9C7B6502-2BB3-47E6-B38A-BF0209058D50}" destId="{4C8D41A9-AED4-4ED0-B9D7-5343539083C7}" srcOrd="0" destOrd="0" presId="urn:microsoft.com/office/officeart/2005/8/layout/vList2"/>
    <dgm:cxn modelId="{1CA6F317-AE64-4D4B-A792-6C80D72B3D86}" type="presOf" srcId="{3CE2F744-1AEE-48CC-86CC-F4A6E0723F1A}" destId="{9D704DCE-E433-478A-993F-A397B8C3F24C}" srcOrd="0" destOrd="0" presId="urn:microsoft.com/office/officeart/2005/8/layout/vList2"/>
    <dgm:cxn modelId="{CA16F219-9117-4283-B6BD-A7EEBDDB7C04}" type="presOf" srcId="{E2B462BA-A35E-4E50-8DEA-632C3184001B}" destId="{07B15DF4-1F54-4FF5-9A78-5D3DFF807F69}" srcOrd="0" destOrd="0" presId="urn:microsoft.com/office/officeart/2005/8/layout/vList2"/>
    <dgm:cxn modelId="{99585D5E-1969-4B4E-B2F7-B7029DE4C3CD}" type="presOf" srcId="{AAEBA96F-5B09-4DDB-B4DD-5F07FEC308BC}" destId="{F7D51995-9843-4B85-9EBD-0D401955171A}" srcOrd="0" destOrd="0" presId="urn:microsoft.com/office/officeart/2005/8/layout/vList2"/>
    <dgm:cxn modelId="{5FFA3A7E-2C20-48FA-860C-962DF0F4C9A5}" type="presOf" srcId="{A35A59F4-A436-4200-AC6F-5A63A9075C58}" destId="{E501D33F-1CC0-47B8-8587-9D614B4E05D8}" srcOrd="0" destOrd="0" presId="urn:microsoft.com/office/officeart/2005/8/layout/vList2"/>
    <dgm:cxn modelId="{32801C82-0062-47D1-80C1-69407FEF8E8E}" srcId="{3CE2F744-1AEE-48CC-86CC-F4A6E0723F1A}" destId="{A35A59F4-A436-4200-AC6F-5A63A9075C58}" srcOrd="2" destOrd="0" parTransId="{383A719B-5574-4CF9-A87D-BC9E721B4B7F}" sibTransId="{9D68ED6F-4BC5-452B-89DD-6A920D2B9A5C}"/>
    <dgm:cxn modelId="{19DBFFD9-A997-4507-9281-5F32FA6383E3}" srcId="{3CE2F744-1AEE-48CC-86CC-F4A6E0723F1A}" destId="{9C7B6502-2BB3-47E6-B38A-BF0209058D50}" srcOrd="3" destOrd="0" parTransId="{2B9EAC5C-2E15-47EB-8143-0FE020D05317}" sibTransId="{F0A89B3F-5133-4A20-8A7A-C8C4D28AFE26}"/>
    <dgm:cxn modelId="{ADF2820D-9394-42B2-949A-FF56418BBE4E}" type="presParOf" srcId="{9D704DCE-E433-478A-993F-A397B8C3F24C}" destId="{F7D51995-9843-4B85-9EBD-0D401955171A}" srcOrd="0" destOrd="0" presId="urn:microsoft.com/office/officeart/2005/8/layout/vList2"/>
    <dgm:cxn modelId="{754B7AB3-1D4E-4985-B353-123101F7EA54}" type="presParOf" srcId="{9D704DCE-E433-478A-993F-A397B8C3F24C}" destId="{1B68CAC8-3BA1-4B81-814A-2B1E0521536E}" srcOrd="1" destOrd="0" presId="urn:microsoft.com/office/officeart/2005/8/layout/vList2"/>
    <dgm:cxn modelId="{8CAC1257-D084-4F01-9115-DBBAB6C6C65E}" type="presParOf" srcId="{9D704DCE-E433-478A-993F-A397B8C3F24C}" destId="{07B15DF4-1F54-4FF5-9A78-5D3DFF807F69}" srcOrd="2" destOrd="0" presId="urn:microsoft.com/office/officeart/2005/8/layout/vList2"/>
    <dgm:cxn modelId="{398BB1FA-B611-4A49-AAE6-E398A531E2BB}" type="presParOf" srcId="{9D704DCE-E433-478A-993F-A397B8C3F24C}" destId="{8589B783-0506-4A1F-BAFE-9D67DA67D567}" srcOrd="3" destOrd="0" presId="urn:microsoft.com/office/officeart/2005/8/layout/vList2"/>
    <dgm:cxn modelId="{15921ECE-99A8-49C7-955A-D567ADE29193}" type="presParOf" srcId="{9D704DCE-E433-478A-993F-A397B8C3F24C}" destId="{E501D33F-1CC0-47B8-8587-9D614B4E05D8}" srcOrd="4" destOrd="0" presId="urn:microsoft.com/office/officeart/2005/8/layout/vList2"/>
    <dgm:cxn modelId="{507BB873-DF2F-4BD4-B83F-60234C551B00}" type="presParOf" srcId="{9D704DCE-E433-478A-993F-A397B8C3F24C}" destId="{9267CD69-6769-45F9-B7B2-3D088280AAEC}" srcOrd="5" destOrd="0" presId="urn:microsoft.com/office/officeart/2005/8/layout/vList2"/>
    <dgm:cxn modelId="{B47D0FDE-CD2C-4E4F-960E-3DAE38DB4EA7}" type="presParOf" srcId="{9D704DCE-E433-478A-993F-A397B8C3F24C}" destId="{4C8D41A9-AED4-4ED0-B9D7-5343539083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arrow5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/>
            <a:t>ك ل م ن هه و ي </a:t>
          </a:r>
          <a:endParaRPr lang="en-US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810810C0-349F-4D58-AF49-CF644046A950}" type="pres">
      <dgm:prSet presAssocID="{7BD2C4FB-7098-4ABE-901D-D395BE3B2E7B}" presName="diagram" presStyleCnt="0">
        <dgm:presLayoutVars>
          <dgm:dir/>
          <dgm:resizeHandles val="exact"/>
        </dgm:presLayoutVars>
      </dgm:prSet>
      <dgm:spPr/>
    </dgm:pt>
    <dgm:pt modelId="{AED27C90-CE7B-4435-A5BE-0F91A6F0CB21}" type="pres">
      <dgm:prSet presAssocID="{FA7B5443-7DF9-4F51-A5ED-3B7448B86212}" presName="arrow" presStyleLbl="node1" presStyleIdx="0" presStyleCnt="4">
        <dgm:presLayoutVars>
          <dgm:bulletEnabled val="1"/>
        </dgm:presLayoutVars>
      </dgm:prSet>
      <dgm:spPr/>
    </dgm:pt>
    <dgm:pt modelId="{BD7C8D2E-92AC-43FF-ACB1-1655945017E2}" type="pres">
      <dgm:prSet presAssocID="{3D13AFCC-6484-435A-ACFE-035EA11671F5}" presName="arrow" presStyleLbl="node1" presStyleIdx="1" presStyleCnt="4">
        <dgm:presLayoutVars>
          <dgm:bulletEnabled val="1"/>
        </dgm:presLayoutVars>
      </dgm:prSet>
      <dgm:spPr/>
    </dgm:pt>
    <dgm:pt modelId="{E1AF3C96-0C40-4423-A19D-BE0DE66BEDD0}" type="pres">
      <dgm:prSet presAssocID="{00A420F6-0C1D-4234-994C-002DF6642F7D}" presName="arrow" presStyleLbl="node1" presStyleIdx="2" presStyleCnt="4">
        <dgm:presLayoutVars>
          <dgm:bulletEnabled val="1"/>
        </dgm:presLayoutVars>
      </dgm:prSet>
      <dgm:spPr/>
    </dgm:pt>
    <dgm:pt modelId="{E6CABC6D-AE43-4FBA-A995-59E372763954}" type="pres">
      <dgm:prSet presAssocID="{6D775955-71DC-4379-BA16-CC6571310BE4}" presName="arrow" presStyleLbl="node1" presStyleIdx="3" presStyleCnt="4">
        <dgm:presLayoutVars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BB7CEC6E-6E3C-4E19-BE40-8474A8B824D5}" type="presOf" srcId="{6D775955-71DC-4379-BA16-CC6571310BE4}" destId="{E6CABC6D-AE43-4FBA-A995-59E372763954}" srcOrd="0" destOrd="0" presId="urn:microsoft.com/office/officeart/2005/8/layout/arrow5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4DBEC54-C234-4F4E-B0B9-D605A38DC5CB}" type="presOf" srcId="{00A420F6-0C1D-4234-994C-002DF6642F7D}" destId="{E1AF3C96-0C40-4423-A19D-BE0DE66BEDD0}" srcOrd="0" destOrd="0" presId="urn:microsoft.com/office/officeart/2005/8/layout/arrow5"/>
    <dgm:cxn modelId="{FB9D39D9-A18F-49E3-BC7A-C1E6DB713FF1}" type="presOf" srcId="{7BD2C4FB-7098-4ABE-901D-D395BE3B2E7B}" destId="{810810C0-349F-4D58-AF49-CF644046A950}" srcOrd="0" destOrd="0" presId="urn:microsoft.com/office/officeart/2005/8/layout/arrow5"/>
    <dgm:cxn modelId="{A0373EE7-7E3F-4289-879D-5C3EFFDE72AE}" type="presOf" srcId="{3D13AFCC-6484-435A-ACFE-035EA11671F5}" destId="{BD7C8D2E-92AC-43FF-ACB1-1655945017E2}" srcOrd="0" destOrd="0" presId="urn:microsoft.com/office/officeart/2005/8/layout/arrow5"/>
    <dgm:cxn modelId="{6D47B0F8-AB79-4907-B6CA-65FD37EB2FE8}" type="presOf" srcId="{FA7B5443-7DF9-4F51-A5ED-3B7448B86212}" destId="{AED27C90-CE7B-4435-A5BE-0F91A6F0CB21}" srcOrd="0" destOrd="0" presId="urn:microsoft.com/office/officeart/2005/8/layout/arrow5"/>
    <dgm:cxn modelId="{B786269A-49B9-43D2-803B-1351737BD8D5}" type="presParOf" srcId="{810810C0-349F-4D58-AF49-CF644046A950}" destId="{AED27C90-CE7B-4435-A5BE-0F91A6F0CB21}" srcOrd="0" destOrd="0" presId="urn:microsoft.com/office/officeart/2005/8/layout/arrow5"/>
    <dgm:cxn modelId="{AAC1CC3A-B7B5-4DF3-B36A-0FC41428F321}" type="presParOf" srcId="{810810C0-349F-4D58-AF49-CF644046A950}" destId="{BD7C8D2E-92AC-43FF-ACB1-1655945017E2}" srcOrd="1" destOrd="0" presId="urn:microsoft.com/office/officeart/2005/8/layout/arrow5"/>
    <dgm:cxn modelId="{50719CD9-A4FF-4A19-914C-80B9F391E31D}" type="presParOf" srcId="{810810C0-349F-4D58-AF49-CF644046A950}" destId="{E1AF3C96-0C40-4423-A19D-BE0DE66BEDD0}" srcOrd="2" destOrd="0" presId="urn:microsoft.com/office/officeart/2005/8/layout/arrow5"/>
    <dgm:cxn modelId="{B6C50871-E598-4B76-B3BC-20F6BDD95541}" type="presParOf" srcId="{810810C0-349F-4D58-AF49-CF644046A950}" destId="{E6CABC6D-AE43-4FBA-A995-59E372763954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1921B-C59B-47EB-8323-AE5888E5957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8DD1253-6129-4827-8D17-F7395EBE9D81}">
      <dgm:prSet/>
      <dgm:spPr/>
      <dgm:t>
        <a:bodyPr/>
        <a:lstStyle/>
        <a:p>
          <a:r>
            <a:rPr lang="ar-JO"/>
            <a:t>1-ما اسمك ؟</a:t>
          </a:r>
          <a:endParaRPr lang="en-US"/>
        </a:p>
      </dgm:t>
    </dgm:pt>
    <dgm:pt modelId="{FD1DBBAB-0E91-4BA8-9772-CFEB2380F4A2}" type="parTrans" cxnId="{C59AFACF-13E5-4DB9-9C7F-C94A67A073E9}">
      <dgm:prSet/>
      <dgm:spPr/>
      <dgm:t>
        <a:bodyPr/>
        <a:lstStyle/>
        <a:p>
          <a:endParaRPr lang="en-US"/>
        </a:p>
      </dgm:t>
    </dgm:pt>
    <dgm:pt modelId="{B69366A4-062B-44DF-A877-6AB7F97A1AB1}" type="sibTrans" cxnId="{C59AFACF-13E5-4DB9-9C7F-C94A67A073E9}">
      <dgm:prSet/>
      <dgm:spPr/>
      <dgm:t>
        <a:bodyPr/>
        <a:lstStyle/>
        <a:p>
          <a:endParaRPr lang="en-US"/>
        </a:p>
      </dgm:t>
    </dgm:pt>
    <dgm:pt modelId="{44A0AFBC-6B47-4239-B004-0661BC4AE608}">
      <dgm:prSet/>
      <dgm:spPr/>
      <dgm:t>
        <a:bodyPr/>
        <a:lstStyle/>
        <a:p>
          <a:r>
            <a:rPr lang="ar-JO"/>
            <a:t>2-من أين أنت ؟</a:t>
          </a:r>
          <a:endParaRPr lang="en-US"/>
        </a:p>
      </dgm:t>
    </dgm:pt>
    <dgm:pt modelId="{243C966A-9EFF-4A23-85C1-1A01AB47BC57}" type="parTrans" cxnId="{75DC929B-EE11-4F54-ABAF-91FCF7C2C700}">
      <dgm:prSet/>
      <dgm:spPr/>
      <dgm:t>
        <a:bodyPr/>
        <a:lstStyle/>
        <a:p>
          <a:endParaRPr lang="en-US"/>
        </a:p>
      </dgm:t>
    </dgm:pt>
    <dgm:pt modelId="{17BD39A0-16D1-4E92-8461-420074B0226A}" type="sibTrans" cxnId="{75DC929B-EE11-4F54-ABAF-91FCF7C2C700}">
      <dgm:prSet/>
      <dgm:spPr/>
      <dgm:t>
        <a:bodyPr/>
        <a:lstStyle/>
        <a:p>
          <a:endParaRPr lang="en-US"/>
        </a:p>
      </dgm:t>
    </dgm:pt>
    <dgm:pt modelId="{F58DE3F1-2596-49BE-942F-7767504CE84E}">
      <dgm:prSet/>
      <dgm:spPr/>
      <dgm:t>
        <a:bodyPr/>
        <a:lstStyle/>
        <a:p>
          <a:r>
            <a:rPr lang="ar-JO"/>
            <a:t>3-ماذا تعمل ؟</a:t>
          </a:r>
          <a:endParaRPr lang="en-US"/>
        </a:p>
      </dgm:t>
    </dgm:pt>
    <dgm:pt modelId="{5F63CB3D-740A-4435-B977-CFA03E7A9E06}" type="parTrans" cxnId="{211E28B1-F900-46A9-88AC-0F804D1B690A}">
      <dgm:prSet/>
      <dgm:spPr/>
      <dgm:t>
        <a:bodyPr/>
        <a:lstStyle/>
        <a:p>
          <a:endParaRPr lang="en-US"/>
        </a:p>
      </dgm:t>
    </dgm:pt>
    <dgm:pt modelId="{1B579972-344C-4E04-8997-5AFC702F7553}" type="sibTrans" cxnId="{211E28B1-F900-46A9-88AC-0F804D1B690A}">
      <dgm:prSet/>
      <dgm:spPr/>
      <dgm:t>
        <a:bodyPr/>
        <a:lstStyle/>
        <a:p>
          <a:endParaRPr lang="en-US"/>
        </a:p>
      </dgm:t>
    </dgm:pt>
    <dgm:pt modelId="{C99BF2B8-C4AC-48BA-8242-0159789829D7}">
      <dgm:prSet/>
      <dgm:spPr/>
      <dgm:t>
        <a:bodyPr/>
        <a:lstStyle/>
        <a:p>
          <a:r>
            <a:rPr lang="ar-JO"/>
            <a:t>4-ما هو لونك المفضل ؟</a:t>
          </a:r>
          <a:endParaRPr lang="en-US"/>
        </a:p>
      </dgm:t>
    </dgm:pt>
    <dgm:pt modelId="{6C88507F-FB92-49FA-9F52-89D2A20C91E7}" type="parTrans" cxnId="{DD14E747-26B2-477D-9BB0-17861D304A9D}">
      <dgm:prSet/>
      <dgm:spPr/>
      <dgm:t>
        <a:bodyPr/>
        <a:lstStyle/>
        <a:p>
          <a:endParaRPr lang="en-US"/>
        </a:p>
      </dgm:t>
    </dgm:pt>
    <dgm:pt modelId="{E8F0CB7A-22DC-4C6F-9C0E-2F8D0E912D16}" type="sibTrans" cxnId="{DD14E747-26B2-477D-9BB0-17861D304A9D}">
      <dgm:prSet/>
      <dgm:spPr/>
      <dgm:t>
        <a:bodyPr/>
        <a:lstStyle/>
        <a:p>
          <a:endParaRPr lang="en-US"/>
        </a:p>
      </dgm:t>
    </dgm:pt>
    <dgm:pt modelId="{CE189E16-4463-4831-BA90-2B61F0FE059B}">
      <dgm:prSet/>
      <dgm:spPr/>
      <dgm:t>
        <a:bodyPr/>
        <a:lstStyle/>
        <a:p>
          <a:r>
            <a:rPr lang="ar-JO"/>
            <a:t>5-السلام عليكم </a:t>
          </a:r>
          <a:endParaRPr lang="en-US"/>
        </a:p>
      </dgm:t>
    </dgm:pt>
    <dgm:pt modelId="{24316C99-48F3-4C59-901C-86397C0895FF}" type="parTrans" cxnId="{7A99803E-DBA0-48CB-99A8-431054178A20}">
      <dgm:prSet/>
      <dgm:spPr/>
      <dgm:t>
        <a:bodyPr/>
        <a:lstStyle/>
        <a:p>
          <a:endParaRPr lang="en-US"/>
        </a:p>
      </dgm:t>
    </dgm:pt>
    <dgm:pt modelId="{84BFCC6C-4BAE-4954-A9C9-1052E1101989}" type="sibTrans" cxnId="{7A99803E-DBA0-48CB-99A8-431054178A20}">
      <dgm:prSet/>
      <dgm:spPr/>
      <dgm:t>
        <a:bodyPr/>
        <a:lstStyle/>
        <a:p>
          <a:endParaRPr lang="en-US"/>
        </a:p>
      </dgm:t>
    </dgm:pt>
    <dgm:pt modelId="{E4B2F205-FB7D-482F-B9A7-27C82C7DD58B}">
      <dgm:prSet/>
      <dgm:spPr/>
      <dgm:t>
        <a:bodyPr/>
        <a:lstStyle/>
        <a:p>
          <a:r>
            <a:rPr lang="ar-JO"/>
            <a:t>6-شكرا جزيلا</a:t>
          </a:r>
          <a:endParaRPr lang="en-US"/>
        </a:p>
      </dgm:t>
    </dgm:pt>
    <dgm:pt modelId="{66E12DFD-9577-4D10-8EFC-FA2B9F8C827D}" type="parTrans" cxnId="{14320475-8110-4CBC-B185-3B14A819E017}">
      <dgm:prSet/>
      <dgm:spPr/>
      <dgm:t>
        <a:bodyPr/>
        <a:lstStyle/>
        <a:p>
          <a:endParaRPr lang="en-US"/>
        </a:p>
      </dgm:t>
    </dgm:pt>
    <dgm:pt modelId="{449AD41F-E358-442A-B041-26EC4C733E30}" type="sibTrans" cxnId="{14320475-8110-4CBC-B185-3B14A819E017}">
      <dgm:prSet/>
      <dgm:spPr/>
      <dgm:t>
        <a:bodyPr/>
        <a:lstStyle/>
        <a:p>
          <a:endParaRPr lang="en-US"/>
        </a:p>
      </dgm:t>
    </dgm:pt>
    <dgm:pt modelId="{B19BEDA0-E2A6-40B7-BB9F-646F79D9EE83}" type="pres">
      <dgm:prSet presAssocID="{4CE1921B-C59B-47EB-8323-AE5888E5957D}" presName="diagram" presStyleCnt="0">
        <dgm:presLayoutVars>
          <dgm:dir/>
          <dgm:resizeHandles val="exact"/>
        </dgm:presLayoutVars>
      </dgm:prSet>
      <dgm:spPr/>
    </dgm:pt>
    <dgm:pt modelId="{F16AE15F-F99C-4A1A-BCF3-EF4912EF1AA6}" type="pres">
      <dgm:prSet presAssocID="{58DD1253-6129-4827-8D17-F7395EBE9D81}" presName="node" presStyleLbl="node1" presStyleIdx="0" presStyleCnt="6">
        <dgm:presLayoutVars>
          <dgm:bulletEnabled val="1"/>
        </dgm:presLayoutVars>
      </dgm:prSet>
      <dgm:spPr/>
    </dgm:pt>
    <dgm:pt modelId="{DE4F6113-B533-4BFC-B2BA-191BCBE7A97C}" type="pres">
      <dgm:prSet presAssocID="{B69366A4-062B-44DF-A877-6AB7F97A1AB1}" presName="sibTrans" presStyleCnt="0"/>
      <dgm:spPr/>
    </dgm:pt>
    <dgm:pt modelId="{41E75B5E-671C-4696-ACA9-668105DBF6A5}" type="pres">
      <dgm:prSet presAssocID="{44A0AFBC-6B47-4239-B004-0661BC4AE608}" presName="node" presStyleLbl="node1" presStyleIdx="1" presStyleCnt="6">
        <dgm:presLayoutVars>
          <dgm:bulletEnabled val="1"/>
        </dgm:presLayoutVars>
      </dgm:prSet>
      <dgm:spPr/>
    </dgm:pt>
    <dgm:pt modelId="{94E086A4-BB18-4ED2-91F9-F2C63798172F}" type="pres">
      <dgm:prSet presAssocID="{17BD39A0-16D1-4E92-8461-420074B0226A}" presName="sibTrans" presStyleCnt="0"/>
      <dgm:spPr/>
    </dgm:pt>
    <dgm:pt modelId="{E274982A-67FC-472E-B98D-3429083EC7A1}" type="pres">
      <dgm:prSet presAssocID="{F58DE3F1-2596-49BE-942F-7767504CE84E}" presName="node" presStyleLbl="node1" presStyleIdx="2" presStyleCnt="6">
        <dgm:presLayoutVars>
          <dgm:bulletEnabled val="1"/>
        </dgm:presLayoutVars>
      </dgm:prSet>
      <dgm:spPr/>
    </dgm:pt>
    <dgm:pt modelId="{6DA2EC3E-7303-4E8E-AAD1-815E44CEFBB8}" type="pres">
      <dgm:prSet presAssocID="{1B579972-344C-4E04-8997-5AFC702F7553}" presName="sibTrans" presStyleCnt="0"/>
      <dgm:spPr/>
    </dgm:pt>
    <dgm:pt modelId="{BA8F02E5-14E5-4B32-AD49-54B8EEBE1E00}" type="pres">
      <dgm:prSet presAssocID="{C99BF2B8-C4AC-48BA-8242-0159789829D7}" presName="node" presStyleLbl="node1" presStyleIdx="3" presStyleCnt="6">
        <dgm:presLayoutVars>
          <dgm:bulletEnabled val="1"/>
        </dgm:presLayoutVars>
      </dgm:prSet>
      <dgm:spPr/>
    </dgm:pt>
    <dgm:pt modelId="{93A3EF57-6B46-4FEC-B412-0FF8B1300175}" type="pres">
      <dgm:prSet presAssocID="{E8F0CB7A-22DC-4C6F-9C0E-2F8D0E912D16}" presName="sibTrans" presStyleCnt="0"/>
      <dgm:spPr/>
    </dgm:pt>
    <dgm:pt modelId="{F06A6DE1-991B-42A7-8DF6-96A94EBF66B0}" type="pres">
      <dgm:prSet presAssocID="{CE189E16-4463-4831-BA90-2B61F0FE059B}" presName="node" presStyleLbl="node1" presStyleIdx="4" presStyleCnt="6">
        <dgm:presLayoutVars>
          <dgm:bulletEnabled val="1"/>
        </dgm:presLayoutVars>
      </dgm:prSet>
      <dgm:spPr/>
    </dgm:pt>
    <dgm:pt modelId="{7CC85DE4-36CF-4587-8273-947A48753610}" type="pres">
      <dgm:prSet presAssocID="{84BFCC6C-4BAE-4954-A9C9-1052E1101989}" presName="sibTrans" presStyleCnt="0"/>
      <dgm:spPr/>
    </dgm:pt>
    <dgm:pt modelId="{ABB66EA1-151B-47C1-B55D-BE2BFBDEEE00}" type="pres">
      <dgm:prSet presAssocID="{E4B2F205-FB7D-482F-B9A7-27C82C7DD58B}" presName="node" presStyleLbl="node1" presStyleIdx="5" presStyleCnt="6">
        <dgm:presLayoutVars>
          <dgm:bulletEnabled val="1"/>
        </dgm:presLayoutVars>
      </dgm:prSet>
      <dgm:spPr/>
    </dgm:pt>
  </dgm:ptLst>
  <dgm:cxnLst>
    <dgm:cxn modelId="{F8FC4A04-18B4-441A-8E0A-A18F7D247780}" type="presOf" srcId="{F58DE3F1-2596-49BE-942F-7767504CE84E}" destId="{E274982A-67FC-472E-B98D-3429083EC7A1}" srcOrd="0" destOrd="0" presId="urn:microsoft.com/office/officeart/2005/8/layout/default"/>
    <dgm:cxn modelId="{04490807-291B-4CCC-BB98-79D8180C3449}" type="presOf" srcId="{E4B2F205-FB7D-482F-B9A7-27C82C7DD58B}" destId="{ABB66EA1-151B-47C1-B55D-BE2BFBDEEE00}" srcOrd="0" destOrd="0" presId="urn:microsoft.com/office/officeart/2005/8/layout/default"/>
    <dgm:cxn modelId="{7A99803E-DBA0-48CB-99A8-431054178A20}" srcId="{4CE1921B-C59B-47EB-8323-AE5888E5957D}" destId="{CE189E16-4463-4831-BA90-2B61F0FE059B}" srcOrd="4" destOrd="0" parTransId="{24316C99-48F3-4C59-901C-86397C0895FF}" sibTransId="{84BFCC6C-4BAE-4954-A9C9-1052E1101989}"/>
    <dgm:cxn modelId="{092D6C46-2A82-4E4B-AE13-9582863BA20B}" type="presOf" srcId="{58DD1253-6129-4827-8D17-F7395EBE9D81}" destId="{F16AE15F-F99C-4A1A-BCF3-EF4912EF1AA6}" srcOrd="0" destOrd="0" presId="urn:microsoft.com/office/officeart/2005/8/layout/default"/>
    <dgm:cxn modelId="{DD14E747-26B2-477D-9BB0-17861D304A9D}" srcId="{4CE1921B-C59B-47EB-8323-AE5888E5957D}" destId="{C99BF2B8-C4AC-48BA-8242-0159789829D7}" srcOrd="3" destOrd="0" parTransId="{6C88507F-FB92-49FA-9F52-89D2A20C91E7}" sibTransId="{E8F0CB7A-22DC-4C6F-9C0E-2F8D0E912D16}"/>
    <dgm:cxn modelId="{14320475-8110-4CBC-B185-3B14A819E017}" srcId="{4CE1921B-C59B-47EB-8323-AE5888E5957D}" destId="{E4B2F205-FB7D-482F-B9A7-27C82C7DD58B}" srcOrd="5" destOrd="0" parTransId="{66E12DFD-9577-4D10-8EFC-FA2B9F8C827D}" sibTransId="{449AD41F-E358-442A-B041-26EC4C733E30}"/>
    <dgm:cxn modelId="{6798A777-A1F6-4569-815A-7B681BF949C6}" type="presOf" srcId="{44A0AFBC-6B47-4239-B004-0661BC4AE608}" destId="{41E75B5E-671C-4696-ACA9-668105DBF6A5}" srcOrd="0" destOrd="0" presId="urn:microsoft.com/office/officeart/2005/8/layout/default"/>
    <dgm:cxn modelId="{75DC929B-EE11-4F54-ABAF-91FCF7C2C700}" srcId="{4CE1921B-C59B-47EB-8323-AE5888E5957D}" destId="{44A0AFBC-6B47-4239-B004-0661BC4AE608}" srcOrd="1" destOrd="0" parTransId="{243C966A-9EFF-4A23-85C1-1A01AB47BC57}" sibTransId="{17BD39A0-16D1-4E92-8461-420074B0226A}"/>
    <dgm:cxn modelId="{211E28B1-F900-46A9-88AC-0F804D1B690A}" srcId="{4CE1921B-C59B-47EB-8323-AE5888E5957D}" destId="{F58DE3F1-2596-49BE-942F-7767504CE84E}" srcOrd="2" destOrd="0" parTransId="{5F63CB3D-740A-4435-B977-CFA03E7A9E06}" sibTransId="{1B579972-344C-4E04-8997-5AFC702F7553}"/>
    <dgm:cxn modelId="{C59AFACF-13E5-4DB9-9C7F-C94A67A073E9}" srcId="{4CE1921B-C59B-47EB-8323-AE5888E5957D}" destId="{58DD1253-6129-4827-8D17-F7395EBE9D81}" srcOrd="0" destOrd="0" parTransId="{FD1DBBAB-0E91-4BA8-9772-CFEB2380F4A2}" sibTransId="{B69366A4-062B-44DF-A877-6AB7F97A1AB1}"/>
    <dgm:cxn modelId="{E236FBDA-F466-4672-8D7F-33F0BB9B7C38}" type="presOf" srcId="{CE189E16-4463-4831-BA90-2B61F0FE059B}" destId="{F06A6DE1-991B-42A7-8DF6-96A94EBF66B0}" srcOrd="0" destOrd="0" presId="urn:microsoft.com/office/officeart/2005/8/layout/default"/>
    <dgm:cxn modelId="{DBB9C6F4-C1F8-4B89-8ACF-4C9E40B0AAC5}" type="presOf" srcId="{4CE1921B-C59B-47EB-8323-AE5888E5957D}" destId="{B19BEDA0-E2A6-40B7-BB9F-646F79D9EE83}" srcOrd="0" destOrd="0" presId="urn:microsoft.com/office/officeart/2005/8/layout/default"/>
    <dgm:cxn modelId="{9A83B0FD-2FCB-4A03-AD48-91788146E57C}" type="presOf" srcId="{C99BF2B8-C4AC-48BA-8242-0159789829D7}" destId="{BA8F02E5-14E5-4B32-AD49-54B8EEBE1E00}" srcOrd="0" destOrd="0" presId="urn:microsoft.com/office/officeart/2005/8/layout/default"/>
    <dgm:cxn modelId="{5A3F7A3F-065F-4A60-A59E-3CF67CBDB2DA}" type="presParOf" srcId="{B19BEDA0-E2A6-40B7-BB9F-646F79D9EE83}" destId="{F16AE15F-F99C-4A1A-BCF3-EF4912EF1AA6}" srcOrd="0" destOrd="0" presId="urn:microsoft.com/office/officeart/2005/8/layout/default"/>
    <dgm:cxn modelId="{F11FE671-F920-4E61-B37D-DD6936A7A447}" type="presParOf" srcId="{B19BEDA0-E2A6-40B7-BB9F-646F79D9EE83}" destId="{DE4F6113-B533-4BFC-B2BA-191BCBE7A97C}" srcOrd="1" destOrd="0" presId="urn:microsoft.com/office/officeart/2005/8/layout/default"/>
    <dgm:cxn modelId="{82FD7ACE-3E83-4513-9525-E972B5C81C79}" type="presParOf" srcId="{B19BEDA0-E2A6-40B7-BB9F-646F79D9EE83}" destId="{41E75B5E-671C-4696-ACA9-668105DBF6A5}" srcOrd="2" destOrd="0" presId="urn:microsoft.com/office/officeart/2005/8/layout/default"/>
    <dgm:cxn modelId="{53A2E157-44DA-4210-BBC1-C2516034F9C6}" type="presParOf" srcId="{B19BEDA0-E2A6-40B7-BB9F-646F79D9EE83}" destId="{94E086A4-BB18-4ED2-91F9-F2C63798172F}" srcOrd="3" destOrd="0" presId="urn:microsoft.com/office/officeart/2005/8/layout/default"/>
    <dgm:cxn modelId="{288BE7E8-66F3-4A43-A6C9-7DA55CA3842C}" type="presParOf" srcId="{B19BEDA0-E2A6-40B7-BB9F-646F79D9EE83}" destId="{E274982A-67FC-472E-B98D-3429083EC7A1}" srcOrd="4" destOrd="0" presId="urn:microsoft.com/office/officeart/2005/8/layout/default"/>
    <dgm:cxn modelId="{A6782123-4783-4DA6-B8A0-63C67EFDC5BF}" type="presParOf" srcId="{B19BEDA0-E2A6-40B7-BB9F-646F79D9EE83}" destId="{6DA2EC3E-7303-4E8E-AAD1-815E44CEFBB8}" srcOrd="5" destOrd="0" presId="urn:microsoft.com/office/officeart/2005/8/layout/default"/>
    <dgm:cxn modelId="{ED666184-A6EF-4523-BAA1-D72A35CFC004}" type="presParOf" srcId="{B19BEDA0-E2A6-40B7-BB9F-646F79D9EE83}" destId="{BA8F02E5-14E5-4B32-AD49-54B8EEBE1E00}" srcOrd="6" destOrd="0" presId="urn:microsoft.com/office/officeart/2005/8/layout/default"/>
    <dgm:cxn modelId="{96414673-CCA8-4C74-8AA3-F2406DE88C02}" type="presParOf" srcId="{B19BEDA0-E2A6-40B7-BB9F-646F79D9EE83}" destId="{93A3EF57-6B46-4FEC-B412-0FF8B1300175}" srcOrd="7" destOrd="0" presId="urn:microsoft.com/office/officeart/2005/8/layout/default"/>
    <dgm:cxn modelId="{CBF7FECA-69A6-4F97-9CDA-C45FC122131B}" type="presParOf" srcId="{B19BEDA0-E2A6-40B7-BB9F-646F79D9EE83}" destId="{F06A6DE1-991B-42A7-8DF6-96A94EBF66B0}" srcOrd="8" destOrd="0" presId="urn:microsoft.com/office/officeart/2005/8/layout/default"/>
    <dgm:cxn modelId="{6403CC3F-B691-400A-9CF3-6620DD90C7A1}" type="presParOf" srcId="{B19BEDA0-E2A6-40B7-BB9F-646F79D9EE83}" destId="{7CC85DE4-36CF-4587-8273-947A48753610}" srcOrd="9" destOrd="0" presId="urn:microsoft.com/office/officeart/2005/8/layout/default"/>
    <dgm:cxn modelId="{870A0F5F-2C07-407E-8F3A-FC2F61B2A0E9}" type="presParOf" srcId="{B19BEDA0-E2A6-40B7-BB9F-646F79D9EE83}" destId="{ABB66EA1-151B-47C1-B55D-BE2BFBDEEE0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D6C92D-B132-4723-8611-AB1B9687380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69EBF8-1BC9-486C-A2ED-28D7DA2D0AD0}">
      <dgm:prSet/>
      <dgm:spPr/>
      <dgm:t>
        <a:bodyPr/>
        <a:lstStyle/>
        <a:p>
          <a:r>
            <a:rPr lang="ar-JO" dirty="0"/>
            <a:t>أمثلة على حروف الجر:</a:t>
          </a:r>
          <a:endParaRPr lang="en-US" dirty="0"/>
        </a:p>
      </dgm:t>
    </dgm:pt>
    <dgm:pt modelId="{F133F4DA-2B8A-488F-9F3A-5B12F7660522}" type="parTrans" cxnId="{5A899A24-B614-4D14-8919-7A68D878781A}">
      <dgm:prSet/>
      <dgm:spPr/>
      <dgm:t>
        <a:bodyPr/>
        <a:lstStyle/>
        <a:p>
          <a:endParaRPr lang="en-US"/>
        </a:p>
      </dgm:t>
    </dgm:pt>
    <dgm:pt modelId="{89899FC8-5A91-433C-80CE-7EAB2D3DE933}" type="sibTrans" cxnId="{5A899A24-B614-4D14-8919-7A68D878781A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AFA531E2-C485-444F-9077-DA0F77C87A50}">
      <dgm:prSet/>
      <dgm:spPr/>
      <dgm:t>
        <a:bodyPr/>
        <a:lstStyle/>
        <a:p>
          <a:r>
            <a:rPr lang="ar-JO"/>
            <a:t>ذهبت من البيت إلى المدرسة</a:t>
          </a:r>
          <a:endParaRPr lang="en-US"/>
        </a:p>
      </dgm:t>
    </dgm:pt>
    <dgm:pt modelId="{925E3737-139B-4273-B266-66A889361764}" type="parTrans" cxnId="{1955678B-9A9A-4D35-92B7-CB3AF2B773AE}">
      <dgm:prSet/>
      <dgm:spPr/>
      <dgm:t>
        <a:bodyPr/>
        <a:lstStyle/>
        <a:p>
          <a:endParaRPr lang="en-US"/>
        </a:p>
      </dgm:t>
    </dgm:pt>
    <dgm:pt modelId="{DEBF72F6-C2A6-456B-86F9-0917179C9339}" type="sibTrans" cxnId="{1955678B-9A9A-4D35-92B7-CB3AF2B773AE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57F26B48-063C-47E3-9146-A80756A492B2}">
      <dgm:prSet/>
      <dgm:spPr/>
      <dgm:t>
        <a:bodyPr/>
        <a:lstStyle/>
        <a:p>
          <a:r>
            <a:rPr lang="ar-JO"/>
            <a:t>ابتعد عن الخطر</a:t>
          </a:r>
          <a:endParaRPr lang="en-US"/>
        </a:p>
      </dgm:t>
    </dgm:pt>
    <dgm:pt modelId="{CA8E0F8E-0C32-43C2-AF64-C63D5DC0A45D}" type="parTrans" cxnId="{A79A6E83-29B0-4D99-A96C-2C202472C35D}">
      <dgm:prSet/>
      <dgm:spPr/>
      <dgm:t>
        <a:bodyPr/>
        <a:lstStyle/>
        <a:p>
          <a:endParaRPr lang="en-US"/>
        </a:p>
      </dgm:t>
    </dgm:pt>
    <dgm:pt modelId="{0DCAAFBD-4FCC-4B84-97B2-43B4200B4C0E}" type="sibTrans" cxnId="{A79A6E83-29B0-4D99-A96C-2C202472C35D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663D932-45AE-4333-A9AA-E23616E94419}">
      <dgm:prSet/>
      <dgm:spPr/>
      <dgm:t>
        <a:bodyPr/>
        <a:lstStyle/>
        <a:p>
          <a:r>
            <a:rPr lang="ar-JO"/>
            <a:t>الكتاب على الطاولة</a:t>
          </a:r>
          <a:endParaRPr lang="en-US"/>
        </a:p>
      </dgm:t>
    </dgm:pt>
    <dgm:pt modelId="{08262C44-8E81-43A4-8F60-948467CCFEE2}" type="parTrans" cxnId="{16A0422C-3942-4E57-9C8E-3D646D1E608C}">
      <dgm:prSet/>
      <dgm:spPr/>
      <dgm:t>
        <a:bodyPr/>
        <a:lstStyle/>
        <a:p>
          <a:endParaRPr lang="en-US"/>
        </a:p>
      </dgm:t>
    </dgm:pt>
    <dgm:pt modelId="{DB84AC02-DFFB-4775-9CF5-8A9D974E5860}" type="sibTrans" cxnId="{16A0422C-3942-4E57-9C8E-3D646D1E608C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E5F066C9-BA43-4973-A800-F108392EACD0}">
      <dgm:prSet/>
      <dgm:spPr/>
      <dgm:t>
        <a:bodyPr/>
        <a:lstStyle/>
        <a:p>
          <a:r>
            <a:rPr lang="ar-JO"/>
            <a:t>القطة في المنزل</a:t>
          </a:r>
          <a:endParaRPr lang="en-US"/>
        </a:p>
      </dgm:t>
    </dgm:pt>
    <dgm:pt modelId="{79069DB9-E07A-4C5C-AB43-2EEDCFE10772}" type="parTrans" cxnId="{0CB70486-D1EA-4C16-B75F-2C711D1E48E8}">
      <dgm:prSet/>
      <dgm:spPr/>
      <dgm:t>
        <a:bodyPr/>
        <a:lstStyle/>
        <a:p>
          <a:endParaRPr lang="en-US"/>
        </a:p>
      </dgm:t>
    </dgm:pt>
    <dgm:pt modelId="{398D9278-46F4-4DE5-A49D-88570904EC00}" type="sibTrans" cxnId="{0CB70486-D1EA-4C16-B75F-2C711D1E48E8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51DD3F7E-F944-42AD-9A3B-CF764CDBB159}">
      <dgm:prSet/>
      <dgm:spPr/>
      <dgm:t>
        <a:bodyPr/>
        <a:lstStyle/>
        <a:p>
          <a:r>
            <a:rPr lang="ar-JO"/>
            <a:t>أكلت الأرز بالملعقة</a:t>
          </a:r>
          <a:endParaRPr lang="en-US"/>
        </a:p>
      </dgm:t>
    </dgm:pt>
    <dgm:pt modelId="{7BD8F96A-0888-4873-A3C1-70703CA01998}" type="parTrans" cxnId="{DA5CFFCF-EE3C-42E2-BDA6-4E815737D691}">
      <dgm:prSet/>
      <dgm:spPr/>
      <dgm:t>
        <a:bodyPr/>
        <a:lstStyle/>
        <a:p>
          <a:endParaRPr lang="en-US"/>
        </a:p>
      </dgm:t>
    </dgm:pt>
    <dgm:pt modelId="{A9A4C53E-A4B4-416A-B2D6-F26E2CE7F63E}" type="sibTrans" cxnId="{DA5CFFCF-EE3C-42E2-BDA6-4E815737D691}">
      <dgm:prSet phldrT="06" phldr="0"/>
      <dgm:spPr/>
      <dgm:t>
        <a:bodyPr/>
        <a:lstStyle/>
        <a:p>
          <a:r>
            <a:rPr lang="en-US"/>
            <a:t>06</a:t>
          </a:r>
        </a:p>
      </dgm:t>
    </dgm:pt>
    <dgm:pt modelId="{9F7DAEE1-D5E6-4688-836E-0F7CB9BD101E}">
      <dgm:prSet/>
      <dgm:spPr/>
      <dgm:t>
        <a:bodyPr/>
        <a:lstStyle/>
        <a:p>
          <a:r>
            <a:rPr lang="ar-JO"/>
            <a:t>الحمدلله</a:t>
          </a:r>
          <a:endParaRPr lang="en-US"/>
        </a:p>
      </dgm:t>
    </dgm:pt>
    <dgm:pt modelId="{7B8FD081-0430-4FE6-A71C-105B719BFA77}" type="parTrans" cxnId="{EE243ACA-6FCE-4E88-A3DB-124D1FA47AB0}">
      <dgm:prSet/>
      <dgm:spPr/>
      <dgm:t>
        <a:bodyPr/>
        <a:lstStyle/>
        <a:p>
          <a:endParaRPr lang="en-US"/>
        </a:p>
      </dgm:t>
    </dgm:pt>
    <dgm:pt modelId="{358F911E-6593-45A8-8C28-3980C863651D}" type="sibTrans" cxnId="{EE243ACA-6FCE-4E88-A3DB-124D1FA47AB0}">
      <dgm:prSet phldrT="07" phldr="0"/>
      <dgm:spPr/>
      <dgm:t>
        <a:bodyPr/>
        <a:lstStyle/>
        <a:p>
          <a:r>
            <a:rPr lang="en-US"/>
            <a:t>07</a:t>
          </a:r>
        </a:p>
      </dgm:t>
    </dgm:pt>
    <dgm:pt modelId="{D6890B90-4810-4B94-AB74-892B71FB610E}" type="pres">
      <dgm:prSet presAssocID="{A0D6C92D-B132-4723-8611-AB1B96873809}" presName="Name0" presStyleCnt="0">
        <dgm:presLayoutVars>
          <dgm:animLvl val="lvl"/>
          <dgm:resizeHandles val="exact"/>
        </dgm:presLayoutVars>
      </dgm:prSet>
      <dgm:spPr/>
    </dgm:pt>
    <dgm:pt modelId="{6305E0FC-D18C-4F1F-A850-BF7B8F852468}" type="pres">
      <dgm:prSet presAssocID="{0D69EBF8-1BC9-486C-A2ED-28D7DA2D0AD0}" presName="compositeNode" presStyleCnt="0">
        <dgm:presLayoutVars>
          <dgm:bulletEnabled val="1"/>
        </dgm:presLayoutVars>
      </dgm:prSet>
      <dgm:spPr/>
    </dgm:pt>
    <dgm:pt modelId="{34EAA6EB-52E4-4868-ACAD-5E40E92AC5B6}" type="pres">
      <dgm:prSet presAssocID="{0D69EBF8-1BC9-486C-A2ED-28D7DA2D0AD0}" presName="bgRect" presStyleLbl="alignNode1" presStyleIdx="0" presStyleCnt="7"/>
      <dgm:spPr/>
    </dgm:pt>
    <dgm:pt modelId="{3E146C10-1392-451B-826B-5106CEA7CB1B}" type="pres">
      <dgm:prSet presAssocID="{89899FC8-5A91-433C-80CE-7EAB2D3DE933}" presName="sibTransNodeRect" presStyleLbl="alignNode1" presStyleIdx="0" presStyleCnt="7">
        <dgm:presLayoutVars>
          <dgm:chMax val="0"/>
          <dgm:bulletEnabled val="1"/>
        </dgm:presLayoutVars>
      </dgm:prSet>
      <dgm:spPr/>
    </dgm:pt>
    <dgm:pt modelId="{23EAE5A7-6FB8-4A59-85A1-019601865CF8}" type="pres">
      <dgm:prSet presAssocID="{0D69EBF8-1BC9-486C-A2ED-28D7DA2D0AD0}" presName="nodeRect" presStyleLbl="alignNode1" presStyleIdx="0" presStyleCnt="7">
        <dgm:presLayoutVars>
          <dgm:bulletEnabled val="1"/>
        </dgm:presLayoutVars>
      </dgm:prSet>
      <dgm:spPr/>
    </dgm:pt>
    <dgm:pt modelId="{E1B8F029-75A1-465B-8DC6-4E179FAA616E}" type="pres">
      <dgm:prSet presAssocID="{89899FC8-5A91-433C-80CE-7EAB2D3DE933}" presName="sibTrans" presStyleCnt="0"/>
      <dgm:spPr/>
    </dgm:pt>
    <dgm:pt modelId="{C033C700-28F3-4E82-8470-C3811BE5D3A2}" type="pres">
      <dgm:prSet presAssocID="{AFA531E2-C485-444F-9077-DA0F77C87A50}" presName="compositeNode" presStyleCnt="0">
        <dgm:presLayoutVars>
          <dgm:bulletEnabled val="1"/>
        </dgm:presLayoutVars>
      </dgm:prSet>
      <dgm:spPr/>
    </dgm:pt>
    <dgm:pt modelId="{54EE9DEC-F9C8-4116-9D1A-9DD3C05941CE}" type="pres">
      <dgm:prSet presAssocID="{AFA531E2-C485-444F-9077-DA0F77C87A50}" presName="bgRect" presStyleLbl="alignNode1" presStyleIdx="1" presStyleCnt="7"/>
      <dgm:spPr/>
    </dgm:pt>
    <dgm:pt modelId="{F64887D6-DF0B-4043-874F-EF210F2A04EF}" type="pres">
      <dgm:prSet presAssocID="{DEBF72F6-C2A6-456B-86F9-0917179C9339}" presName="sibTransNodeRect" presStyleLbl="alignNode1" presStyleIdx="1" presStyleCnt="7">
        <dgm:presLayoutVars>
          <dgm:chMax val="0"/>
          <dgm:bulletEnabled val="1"/>
        </dgm:presLayoutVars>
      </dgm:prSet>
      <dgm:spPr/>
    </dgm:pt>
    <dgm:pt modelId="{4AFF3DF7-75BA-4B76-B5A8-32AF013EF998}" type="pres">
      <dgm:prSet presAssocID="{AFA531E2-C485-444F-9077-DA0F77C87A50}" presName="nodeRect" presStyleLbl="alignNode1" presStyleIdx="1" presStyleCnt="7">
        <dgm:presLayoutVars>
          <dgm:bulletEnabled val="1"/>
        </dgm:presLayoutVars>
      </dgm:prSet>
      <dgm:spPr/>
    </dgm:pt>
    <dgm:pt modelId="{403C6295-A823-4BB2-A3FA-B0B5C9821970}" type="pres">
      <dgm:prSet presAssocID="{DEBF72F6-C2A6-456B-86F9-0917179C9339}" presName="sibTrans" presStyleCnt="0"/>
      <dgm:spPr/>
    </dgm:pt>
    <dgm:pt modelId="{D0059F0A-1AF5-4296-A7E5-24AF863A7E20}" type="pres">
      <dgm:prSet presAssocID="{57F26B48-063C-47E3-9146-A80756A492B2}" presName="compositeNode" presStyleCnt="0">
        <dgm:presLayoutVars>
          <dgm:bulletEnabled val="1"/>
        </dgm:presLayoutVars>
      </dgm:prSet>
      <dgm:spPr/>
    </dgm:pt>
    <dgm:pt modelId="{7DEA5DE3-DFA2-4C79-8470-C3EB6F6D4261}" type="pres">
      <dgm:prSet presAssocID="{57F26B48-063C-47E3-9146-A80756A492B2}" presName="bgRect" presStyleLbl="alignNode1" presStyleIdx="2" presStyleCnt="7"/>
      <dgm:spPr/>
    </dgm:pt>
    <dgm:pt modelId="{9604B25A-2C0B-4219-97FB-75F177AAC66F}" type="pres">
      <dgm:prSet presAssocID="{0DCAAFBD-4FCC-4B84-97B2-43B4200B4C0E}" presName="sibTransNodeRect" presStyleLbl="alignNode1" presStyleIdx="2" presStyleCnt="7">
        <dgm:presLayoutVars>
          <dgm:chMax val="0"/>
          <dgm:bulletEnabled val="1"/>
        </dgm:presLayoutVars>
      </dgm:prSet>
      <dgm:spPr/>
    </dgm:pt>
    <dgm:pt modelId="{8F9AE263-F0AE-4330-93A3-DAAFD934841D}" type="pres">
      <dgm:prSet presAssocID="{57F26B48-063C-47E3-9146-A80756A492B2}" presName="nodeRect" presStyleLbl="alignNode1" presStyleIdx="2" presStyleCnt="7">
        <dgm:presLayoutVars>
          <dgm:bulletEnabled val="1"/>
        </dgm:presLayoutVars>
      </dgm:prSet>
      <dgm:spPr/>
    </dgm:pt>
    <dgm:pt modelId="{36BB2613-7007-4B50-80A9-11B994415B94}" type="pres">
      <dgm:prSet presAssocID="{0DCAAFBD-4FCC-4B84-97B2-43B4200B4C0E}" presName="sibTrans" presStyleCnt="0"/>
      <dgm:spPr/>
    </dgm:pt>
    <dgm:pt modelId="{B5827F45-2E57-4D63-959D-6AEE1E211300}" type="pres">
      <dgm:prSet presAssocID="{C663D932-45AE-4333-A9AA-E23616E94419}" presName="compositeNode" presStyleCnt="0">
        <dgm:presLayoutVars>
          <dgm:bulletEnabled val="1"/>
        </dgm:presLayoutVars>
      </dgm:prSet>
      <dgm:spPr/>
    </dgm:pt>
    <dgm:pt modelId="{7C500764-6451-4388-9EB1-59353939EEC9}" type="pres">
      <dgm:prSet presAssocID="{C663D932-45AE-4333-A9AA-E23616E94419}" presName="bgRect" presStyleLbl="alignNode1" presStyleIdx="3" presStyleCnt="7"/>
      <dgm:spPr/>
    </dgm:pt>
    <dgm:pt modelId="{91641FBC-AE56-43A5-B845-7033161E28D0}" type="pres">
      <dgm:prSet presAssocID="{DB84AC02-DFFB-4775-9CF5-8A9D974E5860}" presName="sibTransNodeRect" presStyleLbl="alignNode1" presStyleIdx="3" presStyleCnt="7">
        <dgm:presLayoutVars>
          <dgm:chMax val="0"/>
          <dgm:bulletEnabled val="1"/>
        </dgm:presLayoutVars>
      </dgm:prSet>
      <dgm:spPr/>
    </dgm:pt>
    <dgm:pt modelId="{51BC7E29-D49F-4CEE-B686-2245476106CC}" type="pres">
      <dgm:prSet presAssocID="{C663D932-45AE-4333-A9AA-E23616E94419}" presName="nodeRect" presStyleLbl="alignNode1" presStyleIdx="3" presStyleCnt="7">
        <dgm:presLayoutVars>
          <dgm:bulletEnabled val="1"/>
        </dgm:presLayoutVars>
      </dgm:prSet>
      <dgm:spPr/>
    </dgm:pt>
    <dgm:pt modelId="{52740B5F-E26D-473E-B75F-C6C13108FE5D}" type="pres">
      <dgm:prSet presAssocID="{DB84AC02-DFFB-4775-9CF5-8A9D974E5860}" presName="sibTrans" presStyleCnt="0"/>
      <dgm:spPr/>
    </dgm:pt>
    <dgm:pt modelId="{B5F4FF33-61BE-43D6-856F-57BCB661CB34}" type="pres">
      <dgm:prSet presAssocID="{E5F066C9-BA43-4973-A800-F108392EACD0}" presName="compositeNode" presStyleCnt="0">
        <dgm:presLayoutVars>
          <dgm:bulletEnabled val="1"/>
        </dgm:presLayoutVars>
      </dgm:prSet>
      <dgm:spPr/>
    </dgm:pt>
    <dgm:pt modelId="{33B48CFC-9622-4A38-B609-9FEB1FEEC07E}" type="pres">
      <dgm:prSet presAssocID="{E5F066C9-BA43-4973-A800-F108392EACD0}" presName="bgRect" presStyleLbl="alignNode1" presStyleIdx="4" presStyleCnt="7"/>
      <dgm:spPr/>
    </dgm:pt>
    <dgm:pt modelId="{7B1B3142-4ADA-492B-ACBB-DE076C3BD451}" type="pres">
      <dgm:prSet presAssocID="{398D9278-46F4-4DE5-A49D-88570904EC00}" presName="sibTransNodeRect" presStyleLbl="alignNode1" presStyleIdx="4" presStyleCnt="7">
        <dgm:presLayoutVars>
          <dgm:chMax val="0"/>
          <dgm:bulletEnabled val="1"/>
        </dgm:presLayoutVars>
      </dgm:prSet>
      <dgm:spPr/>
    </dgm:pt>
    <dgm:pt modelId="{F3B4C538-4ED2-4A6B-AFEE-B9804248FB7C}" type="pres">
      <dgm:prSet presAssocID="{E5F066C9-BA43-4973-A800-F108392EACD0}" presName="nodeRect" presStyleLbl="alignNode1" presStyleIdx="4" presStyleCnt="7">
        <dgm:presLayoutVars>
          <dgm:bulletEnabled val="1"/>
        </dgm:presLayoutVars>
      </dgm:prSet>
      <dgm:spPr/>
    </dgm:pt>
    <dgm:pt modelId="{BA4EFF4B-84C6-4F70-9414-6A0E6218638A}" type="pres">
      <dgm:prSet presAssocID="{398D9278-46F4-4DE5-A49D-88570904EC00}" presName="sibTrans" presStyleCnt="0"/>
      <dgm:spPr/>
    </dgm:pt>
    <dgm:pt modelId="{ADB71A0C-4AE9-4526-BF1D-BE321C2C52A0}" type="pres">
      <dgm:prSet presAssocID="{51DD3F7E-F944-42AD-9A3B-CF764CDBB159}" presName="compositeNode" presStyleCnt="0">
        <dgm:presLayoutVars>
          <dgm:bulletEnabled val="1"/>
        </dgm:presLayoutVars>
      </dgm:prSet>
      <dgm:spPr/>
    </dgm:pt>
    <dgm:pt modelId="{ADEA3FB2-7EB1-472B-947C-8AEB070CECED}" type="pres">
      <dgm:prSet presAssocID="{51DD3F7E-F944-42AD-9A3B-CF764CDBB159}" presName="bgRect" presStyleLbl="alignNode1" presStyleIdx="5" presStyleCnt="7"/>
      <dgm:spPr/>
    </dgm:pt>
    <dgm:pt modelId="{0DB224CB-2C3E-42F0-8373-686599AF6579}" type="pres">
      <dgm:prSet presAssocID="{A9A4C53E-A4B4-416A-B2D6-F26E2CE7F63E}" presName="sibTransNodeRect" presStyleLbl="alignNode1" presStyleIdx="5" presStyleCnt="7">
        <dgm:presLayoutVars>
          <dgm:chMax val="0"/>
          <dgm:bulletEnabled val="1"/>
        </dgm:presLayoutVars>
      </dgm:prSet>
      <dgm:spPr/>
    </dgm:pt>
    <dgm:pt modelId="{2D8DBAB6-BAA6-45BB-88BA-A4D223ECD5E7}" type="pres">
      <dgm:prSet presAssocID="{51DD3F7E-F944-42AD-9A3B-CF764CDBB159}" presName="nodeRect" presStyleLbl="alignNode1" presStyleIdx="5" presStyleCnt="7">
        <dgm:presLayoutVars>
          <dgm:bulletEnabled val="1"/>
        </dgm:presLayoutVars>
      </dgm:prSet>
      <dgm:spPr/>
    </dgm:pt>
    <dgm:pt modelId="{D9B9346B-FFEB-4506-AA4F-706190F62046}" type="pres">
      <dgm:prSet presAssocID="{A9A4C53E-A4B4-416A-B2D6-F26E2CE7F63E}" presName="sibTrans" presStyleCnt="0"/>
      <dgm:spPr/>
    </dgm:pt>
    <dgm:pt modelId="{F8BAE09C-C807-495D-8EE5-9AD23EFEFA75}" type="pres">
      <dgm:prSet presAssocID="{9F7DAEE1-D5E6-4688-836E-0F7CB9BD101E}" presName="compositeNode" presStyleCnt="0">
        <dgm:presLayoutVars>
          <dgm:bulletEnabled val="1"/>
        </dgm:presLayoutVars>
      </dgm:prSet>
      <dgm:spPr/>
    </dgm:pt>
    <dgm:pt modelId="{59C425CC-F9B8-4B9C-9713-D3CED95667E9}" type="pres">
      <dgm:prSet presAssocID="{9F7DAEE1-D5E6-4688-836E-0F7CB9BD101E}" presName="bgRect" presStyleLbl="alignNode1" presStyleIdx="6" presStyleCnt="7"/>
      <dgm:spPr/>
    </dgm:pt>
    <dgm:pt modelId="{D55F255F-7AE6-4660-A513-884D5960230E}" type="pres">
      <dgm:prSet presAssocID="{358F911E-6593-45A8-8C28-3980C863651D}" presName="sibTransNodeRect" presStyleLbl="alignNode1" presStyleIdx="6" presStyleCnt="7">
        <dgm:presLayoutVars>
          <dgm:chMax val="0"/>
          <dgm:bulletEnabled val="1"/>
        </dgm:presLayoutVars>
      </dgm:prSet>
      <dgm:spPr/>
    </dgm:pt>
    <dgm:pt modelId="{578F4239-7FA3-4B0B-BB07-BA204597E1EC}" type="pres">
      <dgm:prSet presAssocID="{9F7DAEE1-D5E6-4688-836E-0F7CB9BD101E}" presName="nodeRect" presStyleLbl="alignNode1" presStyleIdx="6" presStyleCnt="7">
        <dgm:presLayoutVars>
          <dgm:bulletEnabled val="1"/>
        </dgm:presLayoutVars>
      </dgm:prSet>
      <dgm:spPr/>
    </dgm:pt>
  </dgm:ptLst>
  <dgm:cxnLst>
    <dgm:cxn modelId="{002AFC0B-9610-4C0F-BE31-E18CC11B9D21}" type="presOf" srcId="{AFA531E2-C485-444F-9077-DA0F77C87A50}" destId="{4AFF3DF7-75BA-4B76-B5A8-32AF013EF998}" srcOrd="1" destOrd="0" presId="urn:microsoft.com/office/officeart/2016/7/layout/LinearBlockProcessNumbered"/>
    <dgm:cxn modelId="{D25FF40C-D050-4470-98B8-937CD3E3C40F}" type="presOf" srcId="{AFA531E2-C485-444F-9077-DA0F77C87A50}" destId="{54EE9DEC-F9C8-4116-9D1A-9DD3C05941CE}" srcOrd="0" destOrd="0" presId="urn:microsoft.com/office/officeart/2016/7/layout/LinearBlockProcessNumbered"/>
    <dgm:cxn modelId="{D79CA213-7372-466A-986E-FD9268C8BE6C}" type="presOf" srcId="{9F7DAEE1-D5E6-4688-836E-0F7CB9BD101E}" destId="{578F4239-7FA3-4B0B-BB07-BA204597E1EC}" srcOrd="1" destOrd="0" presId="urn:microsoft.com/office/officeart/2016/7/layout/LinearBlockProcessNumbered"/>
    <dgm:cxn modelId="{5A899A24-B614-4D14-8919-7A68D878781A}" srcId="{A0D6C92D-B132-4723-8611-AB1B96873809}" destId="{0D69EBF8-1BC9-486C-A2ED-28D7DA2D0AD0}" srcOrd="0" destOrd="0" parTransId="{F133F4DA-2B8A-488F-9F3A-5B12F7660522}" sibTransId="{89899FC8-5A91-433C-80CE-7EAB2D3DE933}"/>
    <dgm:cxn modelId="{16A0422C-3942-4E57-9C8E-3D646D1E608C}" srcId="{A0D6C92D-B132-4723-8611-AB1B96873809}" destId="{C663D932-45AE-4333-A9AA-E23616E94419}" srcOrd="3" destOrd="0" parTransId="{08262C44-8E81-43A4-8F60-948467CCFEE2}" sibTransId="{DB84AC02-DFFB-4775-9CF5-8A9D974E5860}"/>
    <dgm:cxn modelId="{D53C1C45-8F92-4B9C-BC95-2284BA1A9ECF}" type="presOf" srcId="{DEBF72F6-C2A6-456B-86F9-0917179C9339}" destId="{F64887D6-DF0B-4043-874F-EF210F2A04EF}" srcOrd="0" destOrd="0" presId="urn:microsoft.com/office/officeart/2016/7/layout/LinearBlockProcessNumbered"/>
    <dgm:cxn modelId="{D229FD74-EBC8-461A-94F1-1747CCE493D2}" type="presOf" srcId="{358F911E-6593-45A8-8C28-3980C863651D}" destId="{D55F255F-7AE6-4660-A513-884D5960230E}" srcOrd="0" destOrd="0" presId="urn:microsoft.com/office/officeart/2016/7/layout/LinearBlockProcessNumbered"/>
    <dgm:cxn modelId="{4254A557-64BB-4F8E-9DAA-EE7253334286}" type="presOf" srcId="{57F26B48-063C-47E3-9146-A80756A492B2}" destId="{8F9AE263-F0AE-4330-93A3-DAAFD934841D}" srcOrd="1" destOrd="0" presId="urn:microsoft.com/office/officeart/2016/7/layout/LinearBlockProcessNumbered"/>
    <dgm:cxn modelId="{CA37C37E-EB3B-4557-9F5D-239FA16BFE44}" type="presOf" srcId="{E5F066C9-BA43-4973-A800-F108392EACD0}" destId="{33B48CFC-9622-4A38-B609-9FEB1FEEC07E}" srcOrd="0" destOrd="0" presId="urn:microsoft.com/office/officeart/2016/7/layout/LinearBlockProcessNumbered"/>
    <dgm:cxn modelId="{A79A6E83-29B0-4D99-A96C-2C202472C35D}" srcId="{A0D6C92D-B132-4723-8611-AB1B96873809}" destId="{57F26B48-063C-47E3-9146-A80756A492B2}" srcOrd="2" destOrd="0" parTransId="{CA8E0F8E-0C32-43C2-AF64-C63D5DC0A45D}" sibTransId="{0DCAAFBD-4FCC-4B84-97B2-43B4200B4C0E}"/>
    <dgm:cxn modelId="{0CB70486-D1EA-4C16-B75F-2C711D1E48E8}" srcId="{A0D6C92D-B132-4723-8611-AB1B96873809}" destId="{E5F066C9-BA43-4973-A800-F108392EACD0}" srcOrd="4" destOrd="0" parTransId="{79069DB9-E07A-4C5C-AB43-2EEDCFE10772}" sibTransId="{398D9278-46F4-4DE5-A49D-88570904EC00}"/>
    <dgm:cxn modelId="{1955678B-9A9A-4D35-92B7-CB3AF2B773AE}" srcId="{A0D6C92D-B132-4723-8611-AB1B96873809}" destId="{AFA531E2-C485-444F-9077-DA0F77C87A50}" srcOrd="1" destOrd="0" parTransId="{925E3737-139B-4273-B266-66A889361764}" sibTransId="{DEBF72F6-C2A6-456B-86F9-0917179C9339}"/>
    <dgm:cxn modelId="{89A14691-2801-4CE8-83DE-6063692408E1}" type="presOf" srcId="{0DCAAFBD-4FCC-4B84-97B2-43B4200B4C0E}" destId="{9604B25A-2C0B-4219-97FB-75F177AAC66F}" srcOrd="0" destOrd="0" presId="urn:microsoft.com/office/officeart/2016/7/layout/LinearBlockProcessNumbered"/>
    <dgm:cxn modelId="{32185A91-1373-4F55-A544-081D6BB0BADD}" type="presOf" srcId="{E5F066C9-BA43-4973-A800-F108392EACD0}" destId="{F3B4C538-4ED2-4A6B-AFEE-B9804248FB7C}" srcOrd="1" destOrd="0" presId="urn:microsoft.com/office/officeart/2016/7/layout/LinearBlockProcessNumbered"/>
    <dgm:cxn modelId="{6EFAEC94-D067-42A0-B24D-B61C6DD93B32}" type="presOf" srcId="{398D9278-46F4-4DE5-A49D-88570904EC00}" destId="{7B1B3142-4ADA-492B-ACBB-DE076C3BD451}" srcOrd="0" destOrd="0" presId="urn:microsoft.com/office/officeart/2016/7/layout/LinearBlockProcessNumbered"/>
    <dgm:cxn modelId="{5049EF9E-C960-4041-9D20-733D113B0584}" type="presOf" srcId="{0D69EBF8-1BC9-486C-A2ED-28D7DA2D0AD0}" destId="{34EAA6EB-52E4-4868-ACAD-5E40E92AC5B6}" srcOrd="0" destOrd="0" presId="urn:microsoft.com/office/officeart/2016/7/layout/LinearBlockProcessNumbered"/>
    <dgm:cxn modelId="{7BA661A3-18D4-459C-AFEC-CF19006956D8}" type="presOf" srcId="{51DD3F7E-F944-42AD-9A3B-CF764CDBB159}" destId="{2D8DBAB6-BAA6-45BB-88BA-A4D223ECD5E7}" srcOrd="1" destOrd="0" presId="urn:microsoft.com/office/officeart/2016/7/layout/LinearBlockProcessNumbered"/>
    <dgm:cxn modelId="{04725AAA-B92F-4F1F-8B64-D49AF1CF5CBB}" type="presOf" srcId="{9F7DAEE1-D5E6-4688-836E-0F7CB9BD101E}" destId="{59C425CC-F9B8-4B9C-9713-D3CED95667E9}" srcOrd="0" destOrd="0" presId="urn:microsoft.com/office/officeart/2016/7/layout/LinearBlockProcessNumbered"/>
    <dgm:cxn modelId="{6D3D90B1-CE15-4CBF-9351-992CC05AD079}" type="presOf" srcId="{57F26B48-063C-47E3-9146-A80756A492B2}" destId="{7DEA5DE3-DFA2-4C79-8470-C3EB6F6D4261}" srcOrd="0" destOrd="0" presId="urn:microsoft.com/office/officeart/2016/7/layout/LinearBlockProcessNumbered"/>
    <dgm:cxn modelId="{EE243ACA-6FCE-4E88-A3DB-124D1FA47AB0}" srcId="{A0D6C92D-B132-4723-8611-AB1B96873809}" destId="{9F7DAEE1-D5E6-4688-836E-0F7CB9BD101E}" srcOrd="6" destOrd="0" parTransId="{7B8FD081-0430-4FE6-A71C-105B719BFA77}" sibTransId="{358F911E-6593-45A8-8C28-3980C863651D}"/>
    <dgm:cxn modelId="{DA5CFFCF-EE3C-42E2-BDA6-4E815737D691}" srcId="{A0D6C92D-B132-4723-8611-AB1B96873809}" destId="{51DD3F7E-F944-42AD-9A3B-CF764CDBB159}" srcOrd="5" destOrd="0" parTransId="{7BD8F96A-0888-4873-A3C1-70703CA01998}" sibTransId="{A9A4C53E-A4B4-416A-B2D6-F26E2CE7F63E}"/>
    <dgm:cxn modelId="{CC8506D0-72AD-422D-8E1D-5A539432420C}" type="presOf" srcId="{DB84AC02-DFFB-4775-9CF5-8A9D974E5860}" destId="{91641FBC-AE56-43A5-B845-7033161E28D0}" srcOrd="0" destOrd="0" presId="urn:microsoft.com/office/officeart/2016/7/layout/LinearBlockProcessNumbered"/>
    <dgm:cxn modelId="{95D18BD5-2A11-4CFA-9DA2-C43AB2EF8040}" type="presOf" srcId="{A0D6C92D-B132-4723-8611-AB1B96873809}" destId="{D6890B90-4810-4B94-AB74-892B71FB610E}" srcOrd="0" destOrd="0" presId="urn:microsoft.com/office/officeart/2016/7/layout/LinearBlockProcessNumbered"/>
    <dgm:cxn modelId="{B3E44AD6-652A-4F76-B5EA-37CE45151F54}" type="presOf" srcId="{89899FC8-5A91-433C-80CE-7EAB2D3DE933}" destId="{3E146C10-1392-451B-826B-5106CEA7CB1B}" srcOrd="0" destOrd="0" presId="urn:microsoft.com/office/officeart/2016/7/layout/LinearBlockProcessNumbered"/>
    <dgm:cxn modelId="{1F20E5DF-F39F-453D-BC87-CF678DD913B1}" type="presOf" srcId="{0D69EBF8-1BC9-486C-A2ED-28D7DA2D0AD0}" destId="{23EAE5A7-6FB8-4A59-85A1-019601865CF8}" srcOrd="1" destOrd="0" presId="urn:microsoft.com/office/officeart/2016/7/layout/LinearBlockProcessNumbered"/>
    <dgm:cxn modelId="{A257A8E1-1725-416E-BBBB-83724BD95504}" type="presOf" srcId="{A9A4C53E-A4B4-416A-B2D6-F26E2CE7F63E}" destId="{0DB224CB-2C3E-42F0-8373-686599AF6579}" srcOrd="0" destOrd="0" presId="urn:microsoft.com/office/officeart/2016/7/layout/LinearBlockProcessNumbered"/>
    <dgm:cxn modelId="{B20873E5-A512-4EBD-98B4-3D82FB74160B}" type="presOf" srcId="{51DD3F7E-F944-42AD-9A3B-CF764CDBB159}" destId="{ADEA3FB2-7EB1-472B-947C-8AEB070CECED}" srcOrd="0" destOrd="0" presId="urn:microsoft.com/office/officeart/2016/7/layout/LinearBlockProcessNumbered"/>
    <dgm:cxn modelId="{D0D02AE8-5C83-4A8C-9F9D-33F477102F73}" type="presOf" srcId="{C663D932-45AE-4333-A9AA-E23616E94419}" destId="{51BC7E29-D49F-4CEE-B686-2245476106CC}" srcOrd="1" destOrd="0" presId="urn:microsoft.com/office/officeart/2016/7/layout/LinearBlockProcessNumbered"/>
    <dgm:cxn modelId="{B3BCE7EA-EFEB-4240-B85C-D6426B41A0E7}" type="presOf" srcId="{C663D932-45AE-4333-A9AA-E23616E94419}" destId="{7C500764-6451-4388-9EB1-59353939EEC9}" srcOrd="0" destOrd="0" presId="urn:microsoft.com/office/officeart/2016/7/layout/LinearBlockProcessNumbered"/>
    <dgm:cxn modelId="{CCCDC4A8-C5E1-4579-B044-0B9CA16E5AE2}" type="presParOf" srcId="{D6890B90-4810-4B94-AB74-892B71FB610E}" destId="{6305E0FC-D18C-4F1F-A850-BF7B8F852468}" srcOrd="0" destOrd="0" presId="urn:microsoft.com/office/officeart/2016/7/layout/LinearBlockProcessNumbered"/>
    <dgm:cxn modelId="{ED2DBC6B-3B87-4AFF-A5E8-D9F8E3AA1AB4}" type="presParOf" srcId="{6305E0FC-D18C-4F1F-A850-BF7B8F852468}" destId="{34EAA6EB-52E4-4868-ACAD-5E40E92AC5B6}" srcOrd="0" destOrd="0" presId="urn:microsoft.com/office/officeart/2016/7/layout/LinearBlockProcessNumbered"/>
    <dgm:cxn modelId="{7500FE13-314D-4BE6-8AAF-032596AE3B14}" type="presParOf" srcId="{6305E0FC-D18C-4F1F-A850-BF7B8F852468}" destId="{3E146C10-1392-451B-826B-5106CEA7CB1B}" srcOrd="1" destOrd="0" presId="urn:microsoft.com/office/officeart/2016/7/layout/LinearBlockProcessNumbered"/>
    <dgm:cxn modelId="{3FBEF231-C2B0-4E2B-9F80-61EB03577D66}" type="presParOf" srcId="{6305E0FC-D18C-4F1F-A850-BF7B8F852468}" destId="{23EAE5A7-6FB8-4A59-85A1-019601865CF8}" srcOrd="2" destOrd="0" presId="urn:microsoft.com/office/officeart/2016/7/layout/LinearBlockProcessNumbered"/>
    <dgm:cxn modelId="{E4CF6672-786A-4E06-AA5E-37F4191A9C63}" type="presParOf" srcId="{D6890B90-4810-4B94-AB74-892B71FB610E}" destId="{E1B8F029-75A1-465B-8DC6-4E179FAA616E}" srcOrd="1" destOrd="0" presId="urn:microsoft.com/office/officeart/2016/7/layout/LinearBlockProcessNumbered"/>
    <dgm:cxn modelId="{1E8D2D3F-8E28-4D8A-AA78-14E4DE354357}" type="presParOf" srcId="{D6890B90-4810-4B94-AB74-892B71FB610E}" destId="{C033C700-28F3-4E82-8470-C3811BE5D3A2}" srcOrd="2" destOrd="0" presId="urn:microsoft.com/office/officeart/2016/7/layout/LinearBlockProcessNumbered"/>
    <dgm:cxn modelId="{CF41B672-6510-4B94-827F-4BCA868B07B3}" type="presParOf" srcId="{C033C700-28F3-4E82-8470-C3811BE5D3A2}" destId="{54EE9DEC-F9C8-4116-9D1A-9DD3C05941CE}" srcOrd="0" destOrd="0" presId="urn:microsoft.com/office/officeart/2016/7/layout/LinearBlockProcessNumbered"/>
    <dgm:cxn modelId="{3B9ACF45-C43C-4DB8-B122-8C37C5D4C036}" type="presParOf" srcId="{C033C700-28F3-4E82-8470-C3811BE5D3A2}" destId="{F64887D6-DF0B-4043-874F-EF210F2A04EF}" srcOrd="1" destOrd="0" presId="urn:microsoft.com/office/officeart/2016/7/layout/LinearBlockProcessNumbered"/>
    <dgm:cxn modelId="{54E31531-DE1A-4E2B-98EA-360D22C385A5}" type="presParOf" srcId="{C033C700-28F3-4E82-8470-C3811BE5D3A2}" destId="{4AFF3DF7-75BA-4B76-B5A8-32AF013EF998}" srcOrd="2" destOrd="0" presId="urn:microsoft.com/office/officeart/2016/7/layout/LinearBlockProcessNumbered"/>
    <dgm:cxn modelId="{51750673-8746-490F-9579-EBF4170A5170}" type="presParOf" srcId="{D6890B90-4810-4B94-AB74-892B71FB610E}" destId="{403C6295-A823-4BB2-A3FA-B0B5C9821970}" srcOrd="3" destOrd="0" presId="urn:microsoft.com/office/officeart/2016/7/layout/LinearBlockProcessNumbered"/>
    <dgm:cxn modelId="{C3C4F828-1839-4880-BCDD-911AA93162FC}" type="presParOf" srcId="{D6890B90-4810-4B94-AB74-892B71FB610E}" destId="{D0059F0A-1AF5-4296-A7E5-24AF863A7E20}" srcOrd="4" destOrd="0" presId="urn:microsoft.com/office/officeart/2016/7/layout/LinearBlockProcessNumbered"/>
    <dgm:cxn modelId="{CF2AB025-FBCE-4CCC-BD61-51445095F7D8}" type="presParOf" srcId="{D0059F0A-1AF5-4296-A7E5-24AF863A7E20}" destId="{7DEA5DE3-DFA2-4C79-8470-C3EB6F6D4261}" srcOrd="0" destOrd="0" presId="urn:microsoft.com/office/officeart/2016/7/layout/LinearBlockProcessNumbered"/>
    <dgm:cxn modelId="{DD986383-E049-4912-B6A7-C7C681F362D1}" type="presParOf" srcId="{D0059F0A-1AF5-4296-A7E5-24AF863A7E20}" destId="{9604B25A-2C0B-4219-97FB-75F177AAC66F}" srcOrd="1" destOrd="0" presId="urn:microsoft.com/office/officeart/2016/7/layout/LinearBlockProcessNumbered"/>
    <dgm:cxn modelId="{DB3F950D-696B-4905-9CAE-C8D9B4CE6BD8}" type="presParOf" srcId="{D0059F0A-1AF5-4296-A7E5-24AF863A7E20}" destId="{8F9AE263-F0AE-4330-93A3-DAAFD934841D}" srcOrd="2" destOrd="0" presId="urn:microsoft.com/office/officeart/2016/7/layout/LinearBlockProcessNumbered"/>
    <dgm:cxn modelId="{8B121821-04F2-45E5-B566-5300A2571C92}" type="presParOf" srcId="{D6890B90-4810-4B94-AB74-892B71FB610E}" destId="{36BB2613-7007-4B50-80A9-11B994415B94}" srcOrd="5" destOrd="0" presId="urn:microsoft.com/office/officeart/2016/7/layout/LinearBlockProcessNumbered"/>
    <dgm:cxn modelId="{1B7D90F3-AC99-4228-9EA0-E89B9FDB6137}" type="presParOf" srcId="{D6890B90-4810-4B94-AB74-892B71FB610E}" destId="{B5827F45-2E57-4D63-959D-6AEE1E211300}" srcOrd="6" destOrd="0" presId="urn:microsoft.com/office/officeart/2016/7/layout/LinearBlockProcessNumbered"/>
    <dgm:cxn modelId="{C8AD5B34-8B38-436B-9325-DAB481DA954E}" type="presParOf" srcId="{B5827F45-2E57-4D63-959D-6AEE1E211300}" destId="{7C500764-6451-4388-9EB1-59353939EEC9}" srcOrd="0" destOrd="0" presId="urn:microsoft.com/office/officeart/2016/7/layout/LinearBlockProcessNumbered"/>
    <dgm:cxn modelId="{E7A7B1A1-3C41-467D-B372-A79BD281FC3E}" type="presParOf" srcId="{B5827F45-2E57-4D63-959D-6AEE1E211300}" destId="{91641FBC-AE56-43A5-B845-7033161E28D0}" srcOrd="1" destOrd="0" presId="urn:microsoft.com/office/officeart/2016/7/layout/LinearBlockProcessNumbered"/>
    <dgm:cxn modelId="{22BC3622-697A-4227-AAA1-B44A92E4A301}" type="presParOf" srcId="{B5827F45-2E57-4D63-959D-6AEE1E211300}" destId="{51BC7E29-D49F-4CEE-B686-2245476106CC}" srcOrd="2" destOrd="0" presId="urn:microsoft.com/office/officeart/2016/7/layout/LinearBlockProcessNumbered"/>
    <dgm:cxn modelId="{13A35FFD-4B3F-4F5C-AD23-0992869E0598}" type="presParOf" srcId="{D6890B90-4810-4B94-AB74-892B71FB610E}" destId="{52740B5F-E26D-473E-B75F-C6C13108FE5D}" srcOrd="7" destOrd="0" presId="urn:microsoft.com/office/officeart/2016/7/layout/LinearBlockProcessNumbered"/>
    <dgm:cxn modelId="{99AC34E0-2728-4EF5-8323-5EB073923EC2}" type="presParOf" srcId="{D6890B90-4810-4B94-AB74-892B71FB610E}" destId="{B5F4FF33-61BE-43D6-856F-57BCB661CB34}" srcOrd="8" destOrd="0" presId="urn:microsoft.com/office/officeart/2016/7/layout/LinearBlockProcessNumbered"/>
    <dgm:cxn modelId="{016FE78A-D27D-4A5E-B865-CE29251F33B2}" type="presParOf" srcId="{B5F4FF33-61BE-43D6-856F-57BCB661CB34}" destId="{33B48CFC-9622-4A38-B609-9FEB1FEEC07E}" srcOrd="0" destOrd="0" presId="urn:microsoft.com/office/officeart/2016/7/layout/LinearBlockProcessNumbered"/>
    <dgm:cxn modelId="{3D2C012F-99BB-4AC4-8103-2464EAA932BE}" type="presParOf" srcId="{B5F4FF33-61BE-43D6-856F-57BCB661CB34}" destId="{7B1B3142-4ADA-492B-ACBB-DE076C3BD451}" srcOrd="1" destOrd="0" presId="urn:microsoft.com/office/officeart/2016/7/layout/LinearBlockProcessNumbered"/>
    <dgm:cxn modelId="{D118C3DB-934E-4C50-8B68-B9E0F6E793D6}" type="presParOf" srcId="{B5F4FF33-61BE-43D6-856F-57BCB661CB34}" destId="{F3B4C538-4ED2-4A6B-AFEE-B9804248FB7C}" srcOrd="2" destOrd="0" presId="urn:microsoft.com/office/officeart/2016/7/layout/LinearBlockProcessNumbered"/>
    <dgm:cxn modelId="{8A68B837-529F-46E7-8E8D-5C4964E6DE65}" type="presParOf" srcId="{D6890B90-4810-4B94-AB74-892B71FB610E}" destId="{BA4EFF4B-84C6-4F70-9414-6A0E6218638A}" srcOrd="9" destOrd="0" presId="urn:microsoft.com/office/officeart/2016/7/layout/LinearBlockProcessNumbered"/>
    <dgm:cxn modelId="{47A9049B-9E0B-4074-A441-A8861DB8DFDA}" type="presParOf" srcId="{D6890B90-4810-4B94-AB74-892B71FB610E}" destId="{ADB71A0C-4AE9-4526-BF1D-BE321C2C52A0}" srcOrd="10" destOrd="0" presId="urn:microsoft.com/office/officeart/2016/7/layout/LinearBlockProcessNumbered"/>
    <dgm:cxn modelId="{07BF0A77-3686-4117-A978-A5FB700B5DF9}" type="presParOf" srcId="{ADB71A0C-4AE9-4526-BF1D-BE321C2C52A0}" destId="{ADEA3FB2-7EB1-472B-947C-8AEB070CECED}" srcOrd="0" destOrd="0" presId="urn:microsoft.com/office/officeart/2016/7/layout/LinearBlockProcessNumbered"/>
    <dgm:cxn modelId="{BF0BB475-A74E-4938-A85D-D52A6966057B}" type="presParOf" srcId="{ADB71A0C-4AE9-4526-BF1D-BE321C2C52A0}" destId="{0DB224CB-2C3E-42F0-8373-686599AF6579}" srcOrd="1" destOrd="0" presId="urn:microsoft.com/office/officeart/2016/7/layout/LinearBlockProcessNumbered"/>
    <dgm:cxn modelId="{A3A64AFD-6AFA-428A-8C3B-DC021FA2D97A}" type="presParOf" srcId="{ADB71A0C-4AE9-4526-BF1D-BE321C2C52A0}" destId="{2D8DBAB6-BAA6-45BB-88BA-A4D223ECD5E7}" srcOrd="2" destOrd="0" presId="urn:microsoft.com/office/officeart/2016/7/layout/LinearBlockProcessNumbered"/>
    <dgm:cxn modelId="{BC25DC2A-25FD-476F-A4DE-1EE37F4448CF}" type="presParOf" srcId="{D6890B90-4810-4B94-AB74-892B71FB610E}" destId="{D9B9346B-FFEB-4506-AA4F-706190F62046}" srcOrd="11" destOrd="0" presId="urn:microsoft.com/office/officeart/2016/7/layout/LinearBlockProcessNumbered"/>
    <dgm:cxn modelId="{66DAD622-7396-49C9-84A1-8EE963E03BB4}" type="presParOf" srcId="{D6890B90-4810-4B94-AB74-892B71FB610E}" destId="{F8BAE09C-C807-495D-8EE5-9AD23EFEFA75}" srcOrd="12" destOrd="0" presId="urn:microsoft.com/office/officeart/2016/7/layout/LinearBlockProcessNumbered"/>
    <dgm:cxn modelId="{B4DD7B56-9CFB-4E39-B9C5-A5F8DF2E0745}" type="presParOf" srcId="{F8BAE09C-C807-495D-8EE5-9AD23EFEFA75}" destId="{59C425CC-F9B8-4B9C-9713-D3CED95667E9}" srcOrd="0" destOrd="0" presId="urn:microsoft.com/office/officeart/2016/7/layout/LinearBlockProcessNumbered"/>
    <dgm:cxn modelId="{BA39B536-5C67-4D9E-9FCA-5F434770A5EE}" type="presParOf" srcId="{F8BAE09C-C807-495D-8EE5-9AD23EFEFA75}" destId="{D55F255F-7AE6-4660-A513-884D5960230E}" srcOrd="1" destOrd="0" presId="urn:microsoft.com/office/officeart/2016/7/layout/LinearBlockProcessNumbered"/>
    <dgm:cxn modelId="{D6284170-9018-4F8B-BAF3-2AF88EA24220}" type="presParOf" srcId="{F8BAE09C-C807-495D-8EE5-9AD23EFEFA75}" destId="{578F4239-7FA3-4B0B-BB07-BA204597E1E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DF4057-6E6F-48CB-BA2A-EA5E0624B23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BB6028-D924-4E51-8C3A-BC2CA457A7F9}">
      <dgm:prSet/>
      <dgm:spPr/>
      <dgm:t>
        <a:bodyPr/>
        <a:lstStyle/>
        <a:p>
          <a:r>
            <a:rPr lang="ar-JO" b="1" dirty="0"/>
            <a:t>أنا أحب اللغة العربية.</a:t>
          </a:r>
          <a:endParaRPr lang="en-US" dirty="0"/>
        </a:p>
      </dgm:t>
    </dgm:pt>
    <dgm:pt modelId="{97814AAB-32D5-4FF4-8C4C-FB1F12E8EB41}" type="parTrans" cxnId="{F9677E70-50A3-4239-A05D-96115AE16547}">
      <dgm:prSet/>
      <dgm:spPr/>
      <dgm:t>
        <a:bodyPr/>
        <a:lstStyle/>
        <a:p>
          <a:endParaRPr lang="en-US"/>
        </a:p>
      </dgm:t>
    </dgm:pt>
    <dgm:pt modelId="{8DA20C49-8868-4D43-B320-1399D5D9BCF2}" type="sibTrans" cxnId="{F9677E70-50A3-4239-A05D-96115AE16547}">
      <dgm:prSet/>
      <dgm:spPr/>
      <dgm:t>
        <a:bodyPr/>
        <a:lstStyle/>
        <a:p>
          <a:endParaRPr lang="en-US"/>
        </a:p>
      </dgm:t>
    </dgm:pt>
    <dgm:pt modelId="{0DF6E8BB-0463-400F-8EE4-2CC5B934A649}">
      <dgm:prSet/>
      <dgm:spPr/>
      <dgm:t>
        <a:bodyPr/>
        <a:lstStyle/>
        <a:p>
          <a:r>
            <a:rPr lang="ar-JO" b="1" dirty="0"/>
            <a:t>أنا أحب اللون الأخضر. </a:t>
          </a:r>
          <a:endParaRPr lang="en-US" dirty="0"/>
        </a:p>
      </dgm:t>
    </dgm:pt>
    <dgm:pt modelId="{A3123671-FEC9-4A5E-9208-663DFFFE7E2B}" type="parTrans" cxnId="{535526EA-DD5C-43BE-940D-18595948C1C3}">
      <dgm:prSet/>
      <dgm:spPr/>
      <dgm:t>
        <a:bodyPr/>
        <a:lstStyle/>
        <a:p>
          <a:endParaRPr lang="en-US"/>
        </a:p>
      </dgm:t>
    </dgm:pt>
    <dgm:pt modelId="{8A358F0C-8597-4393-AB2B-052FDEC1383F}" type="sibTrans" cxnId="{535526EA-DD5C-43BE-940D-18595948C1C3}">
      <dgm:prSet/>
      <dgm:spPr/>
      <dgm:t>
        <a:bodyPr/>
        <a:lstStyle/>
        <a:p>
          <a:endParaRPr lang="en-US"/>
        </a:p>
      </dgm:t>
    </dgm:pt>
    <dgm:pt modelId="{A68E1A1C-4D1D-484D-9D40-524385CE6E96}">
      <dgm:prSet/>
      <dgm:spPr/>
      <dgm:t>
        <a:bodyPr/>
        <a:lstStyle/>
        <a:p>
          <a:r>
            <a:rPr lang="ar-JO" b="1" dirty="0"/>
            <a:t>أنا أحب الرياضة.</a:t>
          </a:r>
          <a:endParaRPr lang="en-US" dirty="0"/>
        </a:p>
      </dgm:t>
    </dgm:pt>
    <dgm:pt modelId="{F26C3AE2-0D1B-4941-84F3-3BE06306A801}" type="parTrans" cxnId="{6F5ABE1B-C65D-4E4B-B217-5325AC08D5ED}">
      <dgm:prSet/>
      <dgm:spPr/>
      <dgm:t>
        <a:bodyPr/>
        <a:lstStyle/>
        <a:p>
          <a:endParaRPr lang="en-US"/>
        </a:p>
      </dgm:t>
    </dgm:pt>
    <dgm:pt modelId="{2F6CDA29-A4C1-40C5-8D2B-F7CA67DEF7AD}" type="sibTrans" cxnId="{6F5ABE1B-C65D-4E4B-B217-5325AC08D5ED}">
      <dgm:prSet/>
      <dgm:spPr/>
      <dgm:t>
        <a:bodyPr/>
        <a:lstStyle/>
        <a:p>
          <a:endParaRPr lang="en-US"/>
        </a:p>
      </dgm:t>
    </dgm:pt>
    <dgm:pt modelId="{98CA19C0-FE65-40EB-B6A6-EEA178FEA878}" type="pres">
      <dgm:prSet presAssocID="{E5DF4057-6E6F-48CB-BA2A-EA5E0624B235}" presName="linear" presStyleCnt="0">
        <dgm:presLayoutVars>
          <dgm:animLvl val="lvl"/>
          <dgm:resizeHandles val="exact"/>
        </dgm:presLayoutVars>
      </dgm:prSet>
      <dgm:spPr/>
    </dgm:pt>
    <dgm:pt modelId="{A759DCDD-33BE-4636-BE3F-651D83FE0744}" type="pres">
      <dgm:prSet presAssocID="{A3BB6028-D924-4E51-8C3A-BC2CA457A7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E752F66-7249-4601-809C-F6D1236A9799}" type="pres">
      <dgm:prSet presAssocID="{8DA20C49-8868-4D43-B320-1399D5D9BCF2}" presName="spacer" presStyleCnt="0"/>
      <dgm:spPr/>
    </dgm:pt>
    <dgm:pt modelId="{7F29F006-ECFD-41E4-B4F3-B71DF8F958F4}" type="pres">
      <dgm:prSet presAssocID="{0DF6E8BB-0463-400F-8EE4-2CC5B934A64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5ABCAC7-F87A-4EFA-9AD7-662EDDC2C6C8}" type="pres">
      <dgm:prSet presAssocID="{8A358F0C-8597-4393-AB2B-052FDEC1383F}" presName="spacer" presStyleCnt="0"/>
      <dgm:spPr/>
    </dgm:pt>
    <dgm:pt modelId="{E1B4D99D-CDCA-46CC-8C0A-F9D29DEB42FB}" type="pres">
      <dgm:prSet presAssocID="{A68E1A1C-4D1D-484D-9D40-524385CE6E9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F5ABE1B-C65D-4E4B-B217-5325AC08D5ED}" srcId="{E5DF4057-6E6F-48CB-BA2A-EA5E0624B235}" destId="{A68E1A1C-4D1D-484D-9D40-524385CE6E96}" srcOrd="2" destOrd="0" parTransId="{F26C3AE2-0D1B-4941-84F3-3BE06306A801}" sibTransId="{2F6CDA29-A4C1-40C5-8D2B-F7CA67DEF7AD}"/>
    <dgm:cxn modelId="{335B6D2C-4AF1-4C14-A34D-879052129872}" type="presOf" srcId="{E5DF4057-6E6F-48CB-BA2A-EA5E0624B235}" destId="{98CA19C0-FE65-40EB-B6A6-EEA178FEA878}" srcOrd="0" destOrd="0" presId="urn:microsoft.com/office/officeart/2005/8/layout/vList2"/>
    <dgm:cxn modelId="{C6F9E335-4688-4287-9F6F-BD08241EB6D7}" type="presOf" srcId="{0DF6E8BB-0463-400F-8EE4-2CC5B934A649}" destId="{7F29F006-ECFD-41E4-B4F3-B71DF8F958F4}" srcOrd="0" destOrd="0" presId="urn:microsoft.com/office/officeart/2005/8/layout/vList2"/>
    <dgm:cxn modelId="{3AAC025B-075D-42EC-8E46-37FB29DE61EC}" type="presOf" srcId="{A68E1A1C-4D1D-484D-9D40-524385CE6E96}" destId="{E1B4D99D-CDCA-46CC-8C0A-F9D29DEB42FB}" srcOrd="0" destOrd="0" presId="urn:microsoft.com/office/officeart/2005/8/layout/vList2"/>
    <dgm:cxn modelId="{F9677E70-50A3-4239-A05D-96115AE16547}" srcId="{E5DF4057-6E6F-48CB-BA2A-EA5E0624B235}" destId="{A3BB6028-D924-4E51-8C3A-BC2CA457A7F9}" srcOrd="0" destOrd="0" parTransId="{97814AAB-32D5-4FF4-8C4C-FB1F12E8EB41}" sibTransId="{8DA20C49-8868-4D43-B320-1399D5D9BCF2}"/>
    <dgm:cxn modelId="{7E7B55BA-D1F4-43B2-902F-C2E3D191DE9C}" type="presOf" srcId="{A3BB6028-D924-4E51-8C3A-BC2CA457A7F9}" destId="{A759DCDD-33BE-4636-BE3F-651D83FE0744}" srcOrd="0" destOrd="0" presId="urn:microsoft.com/office/officeart/2005/8/layout/vList2"/>
    <dgm:cxn modelId="{535526EA-DD5C-43BE-940D-18595948C1C3}" srcId="{E5DF4057-6E6F-48CB-BA2A-EA5E0624B235}" destId="{0DF6E8BB-0463-400F-8EE4-2CC5B934A649}" srcOrd="1" destOrd="0" parTransId="{A3123671-FEC9-4A5E-9208-663DFFFE7E2B}" sibTransId="{8A358F0C-8597-4393-AB2B-052FDEC1383F}"/>
    <dgm:cxn modelId="{75B5F2B6-8282-4EBD-9002-8EEA0573C430}" type="presParOf" srcId="{98CA19C0-FE65-40EB-B6A6-EEA178FEA878}" destId="{A759DCDD-33BE-4636-BE3F-651D83FE0744}" srcOrd="0" destOrd="0" presId="urn:microsoft.com/office/officeart/2005/8/layout/vList2"/>
    <dgm:cxn modelId="{6ACA3CF9-5748-4CDD-BAF8-D0ABC2F52869}" type="presParOf" srcId="{98CA19C0-FE65-40EB-B6A6-EEA178FEA878}" destId="{7E752F66-7249-4601-809C-F6D1236A9799}" srcOrd="1" destOrd="0" presId="urn:microsoft.com/office/officeart/2005/8/layout/vList2"/>
    <dgm:cxn modelId="{BACD0653-17AC-412E-96F7-678FC0C51A63}" type="presParOf" srcId="{98CA19C0-FE65-40EB-B6A6-EEA178FEA878}" destId="{7F29F006-ECFD-41E4-B4F3-B71DF8F958F4}" srcOrd="2" destOrd="0" presId="urn:microsoft.com/office/officeart/2005/8/layout/vList2"/>
    <dgm:cxn modelId="{A5DD1F02-6BE8-4D60-95EE-B31CA15E28A0}" type="presParOf" srcId="{98CA19C0-FE65-40EB-B6A6-EEA178FEA878}" destId="{35ABCAC7-F87A-4EFA-9AD7-662EDDC2C6C8}" srcOrd="3" destOrd="0" presId="urn:microsoft.com/office/officeart/2005/8/layout/vList2"/>
    <dgm:cxn modelId="{95CBE949-0329-4B68-855C-F2BA3D4918A9}" type="presParOf" srcId="{98CA19C0-FE65-40EB-B6A6-EEA178FEA878}" destId="{E1B4D99D-CDCA-46CC-8C0A-F9D29DEB42F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51995-9843-4B85-9EBD-0D401955171A}">
      <dsp:nvSpPr>
        <dsp:cNvPr id="0" name=""/>
        <dsp:cNvSpPr/>
      </dsp:nvSpPr>
      <dsp:spPr>
        <a:xfrm>
          <a:off x="0" y="8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アラビア語のもじのふくしゅ</a:t>
          </a:r>
          <a:r>
            <a:rPr lang="ja-JP" altLang="en-US" sz="2800" kern="1200" dirty="0"/>
            <a:t>う</a:t>
          </a:r>
          <a:endParaRPr lang="en-US" sz="2800" kern="1200" dirty="0"/>
        </a:p>
      </dsp:txBody>
      <dsp:txXfrm>
        <a:off x="57572" y="145579"/>
        <a:ext cx="4876818" cy="1064216"/>
      </dsp:txXfrm>
    </dsp:sp>
    <dsp:sp modelId="{07B15DF4-1F54-4FF5-9A78-5D3DFF807F69}">
      <dsp:nvSpPr>
        <dsp:cNvPr id="0" name=""/>
        <dsp:cNvSpPr/>
      </dsp:nvSpPr>
      <dsp:spPr>
        <a:xfrm>
          <a:off x="0" y="134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かくれんしゅう</a:t>
          </a:r>
          <a:endParaRPr lang="en-US" sz="2800" kern="1200" dirty="0"/>
        </a:p>
      </dsp:txBody>
      <dsp:txXfrm>
        <a:off x="57572" y="1405579"/>
        <a:ext cx="4876818" cy="1064216"/>
      </dsp:txXfrm>
    </dsp:sp>
    <dsp:sp modelId="{E501D33F-1CC0-47B8-8587-9D614B4E05D8}">
      <dsp:nvSpPr>
        <dsp:cNvPr id="0" name=""/>
        <dsp:cNvSpPr/>
      </dsp:nvSpPr>
      <dsp:spPr>
        <a:xfrm>
          <a:off x="0" y="260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b="1" kern="1200" dirty="0"/>
            <a:t>はなすれんしゅう</a:t>
          </a:r>
          <a:endParaRPr lang="en-US" sz="2800" kern="1200" dirty="0"/>
        </a:p>
      </dsp:txBody>
      <dsp:txXfrm>
        <a:off x="57572" y="2665578"/>
        <a:ext cx="4876818" cy="1064216"/>
      </dsp:txXfrm>
    </dsp:sp>
    <dsp:sp modelId="{4C8D41A9-AED4-4ED0-B9D7-5343539083C7}">
      <dsp:nvSpPr>
        <dsp:cNvPr id="0" name=""/>
        <dsp:cNvSpPr/>
      </dsp:nvSpPr>
      <dsp:spPr>
        <a:xfrm>
          <a:off x="0" y="386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800" b="1" kern="1200" dirty="0"/>
            <a:t>－</a:t>
          </a:r>
          <a:r>
            <a:rPr lang="ja-JP" sz="2800" kern="1200" dirty="0"/>
            <a:t>リスニングの練習</a:t>
          </a:r>
          <a:endParaRPr lang="en-US" sz="2800" kern="1200" dirty="0"/>
        </a:p>
      </dsp:txBody>
      <dsp:txXfrm>
        <a:off x="57572" y="3925578"/>
        <a:ext cx="4876818" cy="106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27C90-CE7B-4435-A5BE-0F91A6F0CB21}">
      <dsp:nvSpPr>
        <dsp:cNvPr id="0" name=""/>
        <dsp:cNvSpPr/>
      </dsp:nvSpPr>
      <dsp:spPr>
        <a:xfrm>
          <a:off x="2400789" y="534"/>
          <a:ext cx="2157821" cy="215782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b="1" kern="1200" dirty="0"/>
            <a:t>أ ب ت ث ج ح خ</a:t>
          </a:r>
          <a:endParaRPr lang="en-US" sz="2600" kern="1200" dirty="0"/>
        </a:p>
      </dsp:txBody>
      <dsp:txXfrm>
        <a:off x="2940244" y="534"/>
        <a:ext cx="1078911" cy="1780202"/>
      </dsp:txXfrm>
    </dsp:sp>
    <dsp:sp modelId="{BD7C8D2E-92AC-43FF-ACB1-1655945017E2}">
      <dsp:nvSpPr>
        <dsp:cNvPr id="0" name=""/>
        <dsp:cNvSpPr/>
      </dsp:nvSpPr>
      <dsp:spPr>
        <a:xfrm rot="5400000">
          <a:off x="4024623" y="1624368"/>
          <a:ext cx="2157821" cy="215782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b="1" kern="1200"/>
            <a:t>د ذ ر ز س ش ص</a:t>
          </a:r>
          <a:endParaRPr lang="en-US" sz="2600" kern="1200"/>
        </a:p>
      </dsp:txBody>
      <dsp:txXfrm rot="-5400000">
        <a:off x="4402243" y="2163823"/>
        <a:ext cx="1780202" cy="1078911"/>
      </dsp:txXfrm>
    </dsp:sp>
    <dsp:sp modelId="{E1AF3C96-0C40-4423-A19D-BE0DE66BEDD0}">
      <dsp:nvSpPr>
        <dsp:cNvPr id="0" name=""/>
        <dsp:cNvSpPr/>
      </dsp:nvSpPr>
      <dsp:spPr>
        <a:xfrm rot="10800000">
          <a:off x="2400789" y="3248203"/>
          <a:ext cx="2157821" cy="215782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b="1" kern="1200" dirty="0"/>
            <a:t>ض ط ظ ع غ ف ق</a:t>
          </a:r>
          <a:endParaRPr lang="en-US" sz="2600" kern="1200" dirty="0"/>
        </a:p>
      </dsp:txBody>
      <dsp:txXfrm rot="10800000">
        <a:off x="2940244" y="3625822"/>
        <a:ext cx="1078911" cy="1780202"/>
      </dsp:txXfrm>
    </dsp:sp>
    <dsp:sp modelId="{E6CABC6D-AE43-4FBA-A995-59E372763954}">
      <dsp:nvSpPr>
        <dsp:cNvPr id="0" name=""/>
        <dsp:cNvSpPr/>
      </dsp:nvSpPr>
      <dsp:spPr>
        <a:xfrm rot="16200000">
          <a:off x="776954" y="1624368"/>
          <a:ext cx="2157821" cy="215782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b="1" kern="1200"/>
            <a:t>ك ل م ن هه و ي </a:t>
          </a:r>
          <a:endParaRPr lang="en-US" sz="2600" kern="1200"/>
        </a:p>
      </dsp:txBody>
      <dsp:txXfrm rot="5400000">
        <a:off x="776955" y="2163823"/>
        <a:ext cx="1780202" cy="1078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AE15F-F99C-4A1A-BCF3-EF4912EF1AA6}">
      <dsp:nvSpPr>
        <dsp:cNvPr id="0" name=""/>
        <dsp:cNvSpPr/>
      </dsp:nvSpPr>
      <dsp:spPr>
        <a:xfrm>
          <a:off x="691257" y="1345"/>
          <a:ext cx="3024249" cy="1814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/>
            <a:t>1-ما اسمك ؟</a:t>
          </a:r>
          <a:endParaRPr lang="en-US" sz="4700" kern="1200"/>
        </a:p>
      </dsp:txBody>
      <dsp:txXfrm>
        <a:off x="691257" y="1345"/>
        <a:ext cx="3024249" cy="1814549"/>
      </dsp:txXfrm>
    </dsp:sp>
    <dsp:sp modelId="{41E75B5E-671C-4696-ACA9-668105DBF6A5}">
      <dsp:nvSpPr>
        <dsp:cNvPr id="0" name=""/>
        <dsp:cNvSpPr/>
      </dsp:nvSpPr>
      <dsp:spPr>
        <a:xfrm>
          <a:off x="4017931" y="1345"/>
          <a:ext cx="3024249" cy="1814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/>
            <a:t>2-من أين أنت ؟</a:t>
          </a:r>
          <a:endParaRPr lang="en-US" sz="4700" kern="1200"/>
        </a:p>
      </dsp:txBody>
      <dsp:txXfrm>
        <a:off x="4017931" y="1345"/>
        <a:ext cx="3024249" cy="1814549"/>
      </dsp:txXfrm>
    </dsp:sp>
    <dsp:sp modelId="{E274982A-67FC-472E-B98D-3429083EC7A1}">
      <dsp:nvSpPr>
        <dsp:cNvPr id="0" name=""/>
        <dsp:cNvSpPr/>
      </dsp:nvSpPr>
      <dsp:spPr>
        <a:xfrm>
          <a:off x="7344606" y="1345"/>
          <a:ext cx="3024249" cy="1814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/>
            <a:t>3-ماذا تعمل ؟</a:t>
          </a:r>
          <a:endParaRPr lang="en-US" sz="4700" kern="1200"/>
        </a:p>
      </dsp:txBody>
      <dsp:txXfrm>
        <a:off x="7344606" y="1345"/>
        <a:ext cx="3024249" cy="1814549"/>
      </dsp:txXfrm>
    </dsp:sp>
    <dsp:sp modelId="{BA8F02E5-14E5-4B32-AD49-54B8EEBE1E00}">
      <dsp:nvSpPr>
        <dsp:cNvPr id="0" name=""/>
        <dsp:cNvSpPr/>
      </dsp:nvSpPr>
      <dsp:spPr>
        <a:xfrm>
          <a:off x="691257" y="2118319"/>
          <a:ext cx="3024249" cy="1814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/>
            <a:t>4-ما هو لونك المفضل ؟</a:t>
          </a:r>
          <a:endParaRPr lang="en-US" sz="4700" kern="1200"/>
        </a:p>
      </dsp:txBody>
      <dsp:txXfrm>
        <a:off x="691257" y="2118319"/>
        <a:ext cx="3024249" cy="1814549"/>
      </dsp:txXfrm>
    </dsp:sp>
    <dsp:sp modelId="{F06A6DE1-991B-42A7-8DF6-96A94EBF66B0}">
      <dsp:nvSpPr>
        <dsp:cNvPr id="0" name=""/>
        <dsp:cNvSpPr/>
      </dsp:nvSpPr>
      <dsp:spPr>
        <a:xfrm>
          <a:off x="4017931" y="2118319"/>
          <a:ext cx="3024249" cy="1814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/>
            <a:t>5-السلام عليكم </a:t>
          </a:r>
          <a:endParaRPr lang="en-US" sz="4700" kern="1200"/>
        </a:p>
      </dsp:txBody>
      <dsp:txXfrm>
        <a:off x="4017931" y="2118319"/>
        <a:ext cx="3024249" cy="1814549"/>
      </dsp:txXfrm>
    </dsp:sp>
    <dsp:sp modelId="{ABB66EA1-151B-47C1-B55D-BE2BFBDEEE00}">
      <dsp:nvSpPr>
        <dsp:cNvPr id="0" name=""/>
        <dsp:cNvSpPr/>
      </dsp:nvSpPr>
      <dsp:spPr>
        <a:xfrm>
          <a:off x="7344606" y="2118319"/>
          <a:ext cx="3024249" cy="1814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/>
            <a:t>6-شكرا جزيلا</a:t>
          </a:r>
          <a:endParaRPr lang="en-US" sz="4700" kern="1200"/>
        </a:p>
      </dsp:txBody>
      <dsp:txXfrm>
        <a:off x="7344606" y="2118319"/>
        <a:ext cx="3024249" cy="1814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AA6EB-52E4-4868-ACAD-5E40E92AC5B6}">
      <dsp:nvSpPr>
        <dsp:cNvPr id="0" name=""/>
        <dsp:cNvSpPr/>
      </dsp:nvSpPr>
      <dsp:spPr>
        <a:xfrm>
          <a:off x="5994" y="1080894"/>
          <a:ext cx="1477021" cy="17724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 dirty="0"/>
            <a:t>أمثلة على حروف الجر:</a:t>
          </a:r>
          <a:endParaRPr lang="en-US" sz="1900" kern="1200" dirty="0"/>
        </a:p>
      </dsp:txBody>
      <dsp:txXfrm>
        <a:off x="5994" y="1789864"/>
        <a:ext cx="1477021" cy="1063455"/>
      </dsp:txXfrm>
    </dsp:sp>
    <dsp:sp modelId="{3E146C10-1392-451B-826B-5106CEA7CB1B}">
      <dsp:nvSpPr>
        <dsp:cNvPr id="0" name=""/>
        <dsp:cNvSpPr/>
      </dsp:nvSpPr>
      <dsp:spPr>
        <a:xfrm>
          <a:off x="5994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01</a:t>
          </a:r>
          <a:endParaRPr lang="en-US" sz="2700" kern="1200" dirty="0"/>
        </a:p>
      </dsp:txBody>
      <dsp:txXfrm>
        <a:off x="5994" y="1080894"/>
        <a:ext cx="1477021" cy="708970"/>
      </dsp:txXfrm>
    </dsp:sp>
    <dsp:sp modelId="{54EE9DEC-F9C8-4116-9D1A-9DD3C05941CE}">
      <dsp:nvSpPr>
        <dsp:cNvPr id="0" name=""/>
        <dsp:cNvSpPr/>
      </dsp:nvSpPr>
      <dsp:spPr>
        <a:xfrm>
          <a:off x="1601178" y="1080894"/>
          <a:ext cx="1477021" cy="1772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/>
            <a:t>ذهبت من البيت إلى المدرسة</a:t>
          </a:r>
          <a:endParaRPr lang="en-US" sz="1900" kern="1200"/>
        </a:p>
      </dsp:txBody>
      <dsp:txXfrm>
        <a:off x="1601178" y="1789864"/>
        <a:ext cx="1477021" cy="1063455"/>
      </dsp:txXfrm>
    </dsp:sp>
    <dsp:sp modelId="{F64887D6-DF0B-4043-874F-EF210F2A04EF}">
      <dsp:nvSpPr>
        <dsp:cNvPr id="0" name=""/>
        <dsp:cNvSpPr/>
      </dsp:nvSpPr>
      <dsp:spPr>
        <a:xfrm>
          <a:off x="1601178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02</a:t>
          </a:r>
        </a:p>
      </dsp:txBody>
      <dsp:txXfrm>
        <a:off x="1601178" y="1080894"/>
        <a:ext cx="1477021" cy="708970"/>
      </dsp:txXfrm>
    </dsp:sp>
    <dsp:sp modelId="{7DEA5DE3-DFA2-4C79-8470-C3EB6F6D4261}">
      <dsp:nvSpPr>
        <dsp:cNvPr id="0" name=""/>
        <dsp:cNvSpPr/>
      </dsp:nvSpPr>
      <dsp:spPr>
        <a:xfrm>
          <a:off x="3196361" y="1080894"/>
          <a:ext cx="1477021" cy="17724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/>
            <a:t>ابتعد عن الخطر</a:t>
          </a:r>
          <a:endParaRPr lang="en-US" sz="1900" kern="1200"/>
        </a:p>
      </dsp:txBody>
      <dsp:txXfrm>
        <a:off x="3196361" y="1789864"/>
        <a:ext cx="1477021" cy="1063455"/>
      </dsp:txXfrm>
    </dsp:sp>
    <dsp:sp modelId="{9604B25A-2C0B-4219-97FB-75F177AAC66F}">
      <dsp:nvSpPr>
        <dsp:cNvPr id="0" name=""/>
        <dsp:cNvSpPr/>
      </dsp:nvSpPr>
      <dsp:spPr>
        <a:xfrm>
          <a:off x="3196361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03</a:t>
          </a:r>
        </a:p>
      </dsp:txBody>
      <dsp:txXfrm>
        <a:off x="3196361" y="1080894"/>
        <a:ext cx="1477021" cy="708970"/>
      </dsp:txXfrm>
    </dsp:sp>
    <dsp:sp modelId="{7C500764-6451-4388-9EB1-59353939EEC9}">
      <dsp:nvSpPr>
        <dsp:cNvPr id="0" name=""/>
        <dsp:cNvSpPr/>
      </dsp:nvSpPr>
      <dsp:spPr>
        <a:xfrm>
          <a:off x="4791545" y="1080894"/>
          <a:ext cx="1477021" cy="177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/>
            <a:t>الكتاب على الطاولة</a:t>
          </a:r>
          <a:endParaRPr lang="en-US" sz="1900" kern="1200"/>
        </a:p>
      </dsp:txBody>
      <dsp:txXfrm>
        <a:off x="4791545" y="1789864"/>
        <a:ext cx="1477021" cy="1063455"/>
      </dsp:txXfrm>
    </dsp:sp>
    <dsp:sp modelId="{91641FBC-AE56-43A5-B845-7033161E28D0}">
      <dsp:nvSpPr>
        <dsp:cNvPr id="0" name=""/>
        <dsp:cNvSpPr/>
      </dsp:nvSpPr>
      <dsp:spPr>
        <a:xfrm>
          <a:off x="4791545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04</a:t>
          </a:r>
        </a:p>
      </dsp:txBody>
      <dsp:txXfrm>
        <a:off x="4791545" y="1080894"/>
        <a:ext cx="1477021" cy="708970"/>
      </dsp:txXfrm>
    </dsp:sp>
    <dsp:sp modelId="{33B48CFC-9622-4A38-B609-9FEB1FEEC07E}">
      <dsp:nvSpPr>
        <dsp:cNvPr id="0" name=""/>
        <dsp:cNvSpPr/>
      </dsp:nvSpPr>
      <dsp:spPr>
        <a:xfrm>
          <a:off x="6386729" y="1080894"/>
          <a:ext cx="1477021" cy="177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/>
            <a:t>القطة في المنزل</a:t>
          </a:r>
          <a:endParaRPr lang="en-US" sz="1900" kern="1200"/>
        </a:p>
      </dsp:txBody>
      <dsp:txXfrm>
        <a:off x="6386729" y="1789864"/>
        <a:ext cx="1477021" cy="1063455"/>
      </dsp:txXfrm>
    </dsp:sp>
    <dsp:sp modelId="{7B1B3142-4ADA-492B-ACBB-DE076C3BD451}">
      <dsp:nvSpPr>
        <dsp:cNvPr id="0" name=""/>
        <dsp:cNvSpPr/>
      </dsp:nvSpPr>
      <dsp:spPr>
        <a:xfrm>
          <a:off x="6386729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05</a:t>
          </a:r>
        </a:p>
      </dsp:txBody>
      <dsp:txXfrm>
        <a:off x="6386729" y="1080894"/>
        <a:ext cx="1477021" cy="708970"/>
      </dsp:txXfrm>
    </dsp:sp>
    <dsp:sp modelId="{ADEA3FB2-7EB1-472B-947C-8AEB070CECED}">
      <dsp:nvSpPr>
        <dsp:cNvPr id="0" name=""/>
        <dsp:cNvSpPr/>
      </dsp:nvSpPr>
      <dsp:spPr>
        <a:xfrm>
          <a:off x="7981912" y="1080894"/>
          <a:ext cx="1477021" cy="17724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/>
            <a:t>أكلت الأرز بالملعقة</a:t>
          </a:r>
          <a:endParaRPr lang="en-US" sz="1900" kern="1200"/>
        </a:p>
      </dsp:txBody>
      <dsp:txXfrm>
        <a:off x="7981912" y="1789864"/>
        <a:ext cx="1477021" cy="1063455"/>
      </dsp:txXfrm>
    </dsp:sp>
    <dsp:sp modelId="{0DB224CB-2C3E-42F0-8373-686599AF6579}">
      <dsp:nvSpPr>
        <dsp:cNvPr id="0" name=""/>
        <dsp:cNvSpPr/>
      </dsp:nvSpPr>
      <dsp:spPr>
        <a:xfrm>
          <a:off x="7981912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06</a:t>
          </a:r>
        </a:p>
      </dsp:txBody>
      <dsp:txXfrm>
        <a:off x="7981912" y="1080894"/>
        <a:ext cx="1477021" cy="708970"/>
      </dsp:txXfrm>
    </dsp:sp>
    <dsp:sp modelId="{59C425CC-F9B8-4B9C-9713-D3CED95667E9}">
      <dsp:nvSpPr>
        <dsp:cNvPr id="0" name=""/>
        <dsp:cNvSpPr/>
      </dsp:nvSpPr>
      <dsp:spPr>
        <a:xfrm>
          <a:off x="9577096" y="1080894"/>
          <a:ext cx="1477021" cy="1772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0" rIns="14589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/>
            <a:t>الحمدلله</a:t>
          </a:r>
          <a:endParaRPr lang="en-US" sz="1900" kern="1200"/>
        </a:p>
      </dsp:txBody>
      <dsp:txXfrm>
        <a:off x="9577096" y="1789864"/>
        <a:ext cx="1477021" cy="1063455"/>
      </dsp:txXfrm>
    </dsp:sp>
    <dsp:sp modelId="{D55F255F-7AE6-4660-A513-884D5960230E}">
      <dsp:nvSpPr>
        <dsp:cNvPr id="0" name=""/>
        <dsp:cNvSpPr/>
      </dsp:nvSpPr>
      <dsp:spPr>
        <a:xfrm>
          <a:off x="9577096" y="1080894"/>
          <a:ext cx="1477021" cy="7089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897" tIns="165100" rIns="145897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07</a:t>
          </a:r>
        </a:p>
      </dsp:txBody>
      <dsp:txXfrm>
        <a:off x="9577096" y="1080894"/>
        <a:ext cx="1477021" cy="708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9DCDD-33BE-4636-BE3F-651D83FE0744}">
      <dsp:nvSpPr>
        <dsp:cNvPr id="0" name=""/>
        <dsp:cNvSpPr/>
      </dsp:nvSpPr>
      <dsp:spPr>
        <a:xfrm>
          <a:off x="0" y="10813"/>
          <a:ext cx="6593202" cy="14630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100" b="1" kern="1200" dirty="0"/>
            <a:t>أنا أحب اللغة العربية.</a:t>
          </a:r>
          <a:endParaRPr lang="en-US" sz="6100" kern="1200" dirty="0"/>
        </a:p>
      </dsp:txBody>
      <dsp:txXfrm>
        <a:off x="71422" y="82235"/>
        <a:ext cx="6450358" cy="1320241"/>
      </dsp:txXfrm>
    </dsp:sp>
    <dsp:sp modelId="{7F29F006-ECFD-41E4-B4F3-B71DF8F958F4}">
      <dsp:nvSpPr>
        <dsp:cNvPr id="0" name=""/>
        <dsp:cNvSpPr/>
      </dsp:nvSpPr>
      <dsp:spPr>
        <a:xfrm>
          <a:off x="0" y="1649578"/>
          <a:ext cx="6593202" cy="1463085"/>
        </a:xfrm>
        <a:prstGeom prst="roundRect">
          <a:avLst/>
        </a:prstGeom>
        <a:solidFill>
          <a:schemeClr val="accent2">
            <a:hueOff val="-389174"/>
            <a:satOff val="-10757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100" b="1" kern="1200" dirty="0"/>
            <a:t>أنا أحب اللون الأخضر. </a:t>
          </a:r>
          <a:endParaRPr lang="en-US" sz="6100" kern="1200" dirty="0"/>
        </a:p>
      </dsp:txBody>
      <dsp:txXfrm>
        <a:off x="71422" y="1721000"/>
        <a:ext cx="6450358" cy="1320241"/>
      </dsp:txXfrm>
    </dsp:sp>
    <dsp:sp modelId="{E1B4D99D-CDCA-46CC-8C0A-F9D29DEB42FB}">
      <dsp:nvSpPr>
        <dsp:cNvPr id="0" name=""/>
        <dsp:cNvSpPr/>
      </dsp:nvSpPr>
      <dsp:spPr>
        <a:xfrm>
          <a:off x="0" y="3288344"/>
          <a:ext cx="6593202" cy="1463085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100" b="1" kern="1200" dirty="0"/>
            <a:t>أنا أحب الرياضة.</a:t>
          </a:r>
          <a:endParaRPr lang="en-US" sz="6100" kern="1200" dirty="0"/>
        </a:p>
      </dsp:txBody>
      <dsp:txXfrm>
        <a:off x="71422" y="3359766"/>
        <a:ext cx="6450358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4F205-FFB9-443A-AAA5-44FE9A703D1C}" type="datetimeFigureOut">
              <a:rPr lang="en-AE" smtClean="0"/>
              <a:t>15/10/2023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C81D2-E523-45E7-BDFE-A3CC7BA22B4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8073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en-AE" dirty="0" err="1"/>
              <a:t>enchishi</a:t>
            </a:r>
            <a:r>
              <a:rPr lang="en-AE" dirty="0"/>
              <a:t> </a:t>
            </a:r>
            <a:r>
              <a:rPr lang="en-AE" dirty="0" err="1"/>
              <a:t>preposistions</a:t>
            </a:r>
            <a:endParaRPr lang="ar-JO" dirty="0"/>
          </a:p>
          <a:p>
            <a:r>
              <a:rPr lang="en-US" dirty="0"/>
              <a:t>G</a:t>
            </a:r>
            <a:r>
              <a:rPr lang="en-AE" dirty="0" err="1"/>
              <a:t>etso</a:t>
            </a:r>
            <a:r>
              <a:rPr lang="en-AE" dirty="0"/>
              <a:t> wo </a:t>
            </a:r>
            <a:r>
              <a:rPr lang="en-AE" dirty="0" err="1"/>
              <a:t>tataeru</a:t>
            </a:r>
            <a:r>
              <a:rPr lang="en-AE" dirty="0"/>
              <a:t> </a:t>
            </a:r>
            <a:r>
              <a:rPr lang="ar-JO" dirty="0"/>
              <a:t>أكرام الضيف 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C81D2-E523-45E7-BDFE-A3CC7BA22B41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653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bun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7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57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8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6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7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8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60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05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3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5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CjkqLFiGk&amp;list=PLOkR61j6cR-YBrzhNv_2KGbbKUYDAg6x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5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FD520CA-AE59-6BBF-32FC-E88A2EE5C8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208" y="822960"/>
            <a:ext cx="3463784" cy="3454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b="1" err="1"/>
              <a:t>الدرس</a:t>
            </a:r>
            <a:r>
              <a:rPr lang="en-US" b="1"/>
              <a:t> </a:t>
            </a:r>
            <a:r>
              <a:rPr lang="ar-JO" b="1"/>
              <a:t>الثاني عشر </a:t>
            </a:r>
            <a:endParaRPr lang="en-US" b="1"/>
          </a:p>
          <a:p>
            <a:pPr indent="-228600"/>
            <a:r>
              <a:rPr lang="en-US" altLang="ja-JP" b="1"/>
              <a:t>1</a:t>
            </a:r>
            <a:r>
              <a:rPr lang="ar-JO" altLang="ja-JP" b="1"/>
              <a:t>2</a:t>
            </a:r>
            <a:r>
              <a:rPr lang="ja-JP" altLang="en-US" b="1"/>
              <a:t>回目のレッスン</a:t>
            </a:r>
            <a:endParaRPr lang="en-US" altLang="ja-JP" b="1"/>
          </a:p>
          <a:p>
            <a:pPr indent="-228600"/>
            <a:r>
              <a:rPr lang="ja-JP" altLang="en-US" b="1"/>
              <a:t>２０２３・</a:t>
            </a:r>
            <a:r>
              <a:rPr lang="ar-JO" altLang="ja-JP" b="1"/>
              <a:t>10</a:t>
            </a:r>
            <a:r>
              <a:rPr lang="ja-JP" altLang="en-US" b="1"/>
              <a:t>・</a:t>
            </a:r>
            <a:r>
              <a:rPr lang="ar-JO" altLang="ja-JP" b="1"/>
              <a:t>14</a:t>
            </a:r>
            <a:endParaRPr lang="en-US" b="1"/>
          </a:p>
          <a:p>
            <a:pPr indent="-228600"/>
            <a:endParaRPr lang="en-US" b="1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FD4AB23-2BA7-B155-89B5-686A860B3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6" y="4446150"/>
            <a:ext cx="3474600" cy="1457405"/>
          </a:xfrm>
        </p:spPr>
        <p:txBody>
          <a:bodyPr>
            <a:normAutofit/>
          </a:bodyPr>
          <a:lstStyle/>
          <a:p>
            <a:r>
              <a:rPr lang="ar-JO"/>
              <a:t>أهلا وسهلا بكم جميعا </a:t>
            </a:r>
            <a:endParaRPr lang="en-AE"/>
          </a:p>
        </p:txBody>
      </p:sp>
      <p:cxnSp>
        <p:nvCxnSpPr>
          <p:cNvPr id="27" name="Straight Connector 17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9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Eyes on a candy">
            <a:extLst>
              <a:ext uri="{FF2B5EF4-FFF2-40B4-BE49-F238E27FC236}">
                <a16:creationId xmlns:a16="http://schemas.microsoft.com/office/drawing/2014/main" id="{BD1E2981-3E41-A6C4-01B4-7C7BE05353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49" r="17818" b="-1"/>
          <a:stretch/>
        </p:blipFill>
        <p:spPr>
          <a:xfrm>
            <a:off x="5951632" y="852352"/>
            <a:ext cx="4414287" cy="5148367"/>
          </a:xfrm>
          <a:prstGeom prst="rect">
            <a:avLst/>
          </a:prstGeom>
        </p:spPr>
      </p:pic>
      <p:cxnSp>
        <p:nvCxnSpPr>
          <p:cNvPr id="29" name="Straight Connector 21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77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19201"/>
            <a:ext cx="5015638" cy="147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ja-JP" altLang="en-US" sz="3200" b="1">
                <a:solidFill>
                  <a:schemeClr val="tx1"/>
                </a:solidFill>
                <a:highlight>
                  <a:srgbClr val="FF00FF"/>
                </a:highlight>
              </a:rPr>
              <a:t>じゅぎょうのもくひょう</a:t>
            </a:r>
            <a:endParaRPr lang="en-US" sz="3200" b="1">
              <a:solidFill>
                <a:schemeClr val="tx1"/>
              </a:solidFill>
              <a:highlight>
                <a:srgbClr val="FF00FF"/>
              </a:highlight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/>
        </p:nvGraphicFramePr>
        <p:xfrm>
          <a:off x="6444000" y="633600"/>
          <a:ext cx="4991962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728853" y="2636839"/>
            <a:ext cx="2310113" cy="1386067"/>
            <a:chOff x="5194957" y="1242922"/>
            <a:chExt cx="1775201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kern="1200" dirty="0"/>
                <a:t>アラビア語の前置詞</a:t>
              </a:r>
              <a:endParaRPr lang="en-US" sz="2000" kern="12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E5A56D-FDFA-F3A4-E8CA-174F2F9DABF1}"/>
              </a:ext>
            </a:extLst>
          </p:cNvPr>
          <p:cNvGrpSpPr/>
          <p:nvPr/>
        </p:nvGrpSpPr>
        <p:grpSpPr>
          <a:xfrm>
            <a:off x="728852" y="4382906"/>
            <a:ext cx="2310115" cy="1386068"/>
            <a:chOff x="4218596" y="1242922"/>
            <a:chExt cx="1775201" cy="10651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8C35F2-EC31-862F-8700-9D7BB046A311}"/>
                </a:ext>
              </a:extLst>
            </p:cNvPr>
            <p:cNvSpPr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005C18C-BE44-7EAA-3E21-94EC1A1BF60C}"/>
                </a:ext>
              </a:extLst>
            </p:cNvPr>
            <p:cNvSpPr txBox="1"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</a:t>
              </a:r>
              <a:r>
                <a:rPr lang="ja-JP" altLang="en-US" sz="260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アラビア文化ゲストをたたえる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10/15/2023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443298"/>
              </p:ext>
            </p:extLst>
          </p:nvPr>
        </p:nvGraphicFramePr>
        <p:xfrm>
          <a:off x="106259" y="567170"/>
          <a:ext cx="6959400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484112" y="1061953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814345-41DE-42C5-8657-66C1417DF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68E419-3727-4F5E-8840-AF149B33B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19B6EC-D7AE-452F-8D0C-D11BD337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B4314D2-D2A1-4CD8-AC61-D3A86240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5FBAD-F90F-FE22-2ED3-70592705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/>
              <a:t>（よむのれんしゅう）よんでください</a:t>
            </a: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9C9033-50A6-4C0D-A434-1DA417B55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56775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77119D-632B-44FE-918A-65D2788D0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EC2FB87-3D12-71E5-061F-1945FC6D90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7410762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77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6814345-41DE-42C5-8657-66C1417DF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E68E419-3727-4F5E-8840-AF149B33B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19B6EC-D7AE-452F-8D0C-D11BD337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7B4314D2-D2A1-4CD8-AC61-D3A86240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8B9FA-F0FE-D73B-4AAF-FA881C5D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前置詞</a:t>
            </a:r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89C9033-50A6-4C0D-A434-1DA417B55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56775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E77119D-632B-44FE-918A-65D2788D0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523252-26AF-89AE-3429-D3AB33C09DA4}"/>
              </a:ext>
            </a:extLst>
          </p:cNvPr>
          <p:cNvSpPr txBox="1"/>
          <p:nvPr/>
        </p:nvSpPr>
        <p:spPr>
          <a:xfrm>
            <a:off x="4728315" y="4572001"/>
            <a:ext cx="6902996" cy="150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ar-JO" dirty="0"/>
              <a:t>1-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ar-JO" dirty="0"/>
              <a:t>2-</a:t>
            </a:r>
            <a:r>
              <a:rPr lang="en-US" dirty="0" err="1"/>
              <a:t>إلى</a:t>
            </a:r>
            <a:r>
              <a:rPr lang="en-US" dirty="0"/>
              <a:t> </a:t>
            </a:r>
            <a:r>
              <a:rPr lang="ar-JO" dirty="0"/>
              <a:t>3-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ar-JO" dirty="0"/>
              <a:t>4-</a:t>
            </a:r>
            <a:r>
              <a:rPr lang="en-US" dirty="0" err="1"/>
              <a:t>على</a:t>
            </a:r>
            <a:r>
              <a:rPr lang="en-US" dirty="0"/>
              <a:t> </a:t>
            </a:r>
            <a:r>
              <a:rPr lang="ar-JO" dirty="0"/>
              <a:t>5-</a:t>
            </a:r>
            <a:r>
              <a:rPr lang="en-US" dirty="0" err="1"/>
              <a:t>في</a:t>
            </a:r>
            <a:r>
              <a:rPr lang="ar-JO" dirty="0"/>
              <a:t>6-</a:t>
            </a:r>
            <a:r>
              <a:rPr lang="en-US" dirty="0"/>
              <a:t> </a:t>
            </a:r>
            <a:r>
              <a:rPr lang="en-US" dirty="0" err="1"/>
              <a:t>الباء</a:t>
            </a:r>
            <a:r>
              <a:rPr lang="en-US" dirty="0"/>
              <a:t> </a:t>
            </a:r>
            <a:r>
              <a:rPr lang="ar-JO" dirty="0"/>
              <a:t>7-</a:t>
            </a:r>
            <a:r>
              <a:rPr lang="en-US" dirty="0" err="1"/>
              <a:t>اللام</a:t>
            </a:r>
            <a:r>
              <a:rPr lang="en-US" dirty="0"/>
              <a:t> 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endParaRPr lang="en-US" dirty="0"/>
          </a:p>
        </p:txBody>
      </p:sp>
      <p:graphicFrame>
        <p:nvGraphicFramePr>
          <p:cNvPr id="50" name="TextBox 4">
            <a:extLst>
              <a:ext uri="{FF2B5EF4-FFF2-40B4-BE49-F238E27FC236}">
                <a16:creationId xmlns:a16="http://schemas.microsoft.com/office/drawing/2014/main" id="{1D1E18A2-B62F-F014-6D7B-8470CC0D17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663118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1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26BC87E-DCC8-4E66-972D-A587756DF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147FC-482D-3D7A-75D1-1A845654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22960"/>
            <a:ext cx="3898392" cy="50497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4800"/>
              <a:t>数字を読む練習</a:t>
            </a:r>
            <a:r>
              <a:rPr lang="en-US" altLang="ja-JP" sz="4800"/>
              <a:t>(</a:t>
            </a:r>
            <a:r>
              <a:rPr lang="ja-JP" altLang="en-US" sz="4800"/>
              <a:t>すうじをよむれんしゅう）ページ</a:t>
            </a:r>
            <a:r>
              <a:rPr lang="en-US" altLang="ja-JP" sz="4800"/>
              <a:t>163+162</a:t>
            </a:r>
            <a:br>
              <a:rPr lang="en-US" altLang="ja-JP" sz="4800"/>
            </a:br>
            <a:r>
              <a:rPr lang="ja-JP" altLang="en-US" sz="4800"/>
              <a:t>いっしょうによもう</a:t>
            </a:r>
            <a:endParaRPr lang="en-US" sz="48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B45C962-0D68-4A01-9627-70DEBBC36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5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D89FBF-493B-4E7D-B511-7E40674F6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24500" y="573971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Books">
            <a:extLst>
              <a:ext uri="{FF2B5EF4-FFF2-40B4-BE49-F238E27FC236}">
                <a16:creationId xmlns:a16="http://schemas.microsoft.com/office/drawing/2014/main" id="{B16BC86B-5A56-DFA0-87D5-E6C9C6007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26822" y="853692"/>
            <a:ext cx="4367235" cy="436723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BCC744E-5590-4542-B37F-B764470BF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6" y="6286500"/>
            <a:ext cx="110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4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814345-41DE-42C5-8657-66C1417DF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68E419-3727-4F5E-8840-AF149B33B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19B6EC-D7AE-452F-8D0C-D11BD337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書く練習</a:t>
            </a:r>
            <a:r>
              <a:rPr lang="en-US" altLang="ja-JP" dirty="0"/>
              <a:t>(</a:t>
            </a:r>
            <a:r>
              <a:rPr lang="ja-JP" altLang="en-US" dirty="0"/>
              <a:t>かくれんしゅう）</a:t>
            </a:r>
            <a:br>
              <a:rPr lang="en-US" altLang="ja-JP" dirty="0"/>
            </a:br>
            <a:r>
              <a:rPr lang="ja-JP" altLang="en-US" dirty="0"/>
              <a:t>次の文字を </a:t>
            </a:r>
            <a:r>
              <a:rPr lang="en-US" altLang="ja-JP" dirty="0"/>
              <a:t>1 </a:t>
            </a:r>
            <a:r>
              <a:rPr lang="ja-JP" altLang="en-US" dirty="0"/>
              <a:t>つのぶんに結合してください</a:t>
            </a:r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extBox 8">
            <a:extLst>
              <a:ext uri="{FF2B5EF4-FFF2-40B4-BE49-F238E27FC236}">
                <a16:creationId xmlns:a16="http://schemas.microsoft.com/office/drawing/2014/main" id="{2B54A866-C1C0-5FDB-378B-5314F4783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121918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814345-41DE-42C5-8657-66C1417DF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8E419-3727-4F5E-8840-AF149B33B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19B6EC-D7AE-452F-8D0C-D11BD337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95528"/>
            <a:ext cx="5588819" cy="50860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ja-JP" altLang="en-US" sz="6000" dirty="0"/>
              <a:t>リスニングの練習</a:t>
            </a:r>
            <a:br>
              <a:rPr lang="en-US" altLang="ja-JP" sz="6000" dirty="0"/>
            </a:br>
            <a:r>
              <a:rPr lang="en-US" altLang="ja-JP" sz="6000" dirty="0" err="1"/>
              <a:t>تدريب</a:t>
            </a:r>
            <a:r>
              <a:rPr lang="en-US" altLang="ja-JP" sz="6000" dirty="0"/>
              <a:t> </a:t>
            </a:r>
            <a:r>
              <a:rPr lang="en-US" altLang="ja-JP" sz="6000" dirty="0" err="1"/>
              <a:t>على</a:t>
            </a:r>
            <a:r>
              <a:rPr lang="en-US" altLang="ja-JP" sz="6000" dirty="0"/>
              <a:t> </a:t>
            </a:r>
            <a:r>
              <a:rPr lang="en-US" altLang="ja-JP" sz="6000" dirty="0" err="1"/>
              <a:t>الاستماع</a:t>
            </a:r>
            <a:r>
              <a:rPr lang="en-US" altLang="ja-JP" sz="6000" dirty="0"/>
              <a:t> </a:t>
            </a:r>
            <a:br>
              <a:rPr lang="en-US" altLang="ja-JP" sz="6000" dirty="0"/>
            </a:br>
            <a:r>
              <a:rPr lang="ja-JP" altLang="en-US" sz="6000" dirty="0"/>
              <a:t>きいたことをそうりへんしてください</a:t>
            </a:r>
            <a:endParaRPr lang="en-US" sz="6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527962" y="957945"/>
            <a:ext cx="3384456" cy="49491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 dirty="0">
                <a:hlinkClick r:id="rId2"/>
              </a:rPr>
              <a:t>https://www.youtube.com/watch?v=j3CjkqLFiGk&amp;list=PLOkR61j6cR-YBrzhNv_2KGbbKUYDAg6xF</a:t>
            </a:r>
            <a:endParaRPr lang="en-US"/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12C80F7-1B5F-4C69-A452-EBF086969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1B20D5-6A89-7399-6080-EDCC341580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30" r="1" b="1"/>
          <a:stretch/>
        </p:blipFill>
        <p:spPr>
          <a:xfrm>
            <a:off x="-5460" y="1"/>
            <a:ext cx="12197459" cy="685799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DC13725-D5F5-497E-A96F-CB5C23423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934308"/>
            <a:ext cx="12191999" cy="4923691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49000">
                <a:srgbClr val="000000">
                  <a:alpha val="23000"/>
                </a:srgbClr>
              </a:gs>
              <a:gs pos="100000">
                <a:srgbClr val="000000">
                  <a:alpha val="49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283E3-A320-25FC-5E10-D8BB6C52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258" y="4895903"/>
            <a:ext cx="6817836" cy="12649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ja-JP" altLang="en-US" sz="4100" dirty="0">
                <a:solidFill>
                  <a:srgbClr val="FFFFFF"/>
                </a:solidFill>
              </a:rPr>
              <a:t>アラビアの文化　（</a:t>
            </a:r>
            <a:r>
              <a:rPr lang="ja-JP" altLang="en-US" sz="4400" dirty="0">
                <a:solidFill>
                  <a:schemeClr val="lt1"/>
                </a:solidFill>
              </a:rPr>
              <a:t>ゲストを讃える</a:t>
            </a:r>
            <a:r>
              <a:rPr lang="ja-JP" altLang="en-US" sz="4100" dirty="0">
                <a:solidFill>
                  <a:srgbClr val="FFFFFF"/>
                </a:solidFill>
              </a:rPr>
              <a:t>）</a:t>
            </a:r>
            <a:endParaRPr lang="en-US" sz="4100" dirty="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981B13-F880-47D1-BA19-C2C84FC75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889C86-81F5-4E2B-A1BF-3DC57716B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4614653"/>
            <a:ext cx="0" cy="167486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D1651B2-663F-4ED2-A7D2-9D74A5DFD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1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402</Words>
  <Application>Microsoft Office PowerPoint</Application>
  <PresentationFormat>Widescreen</PresentationFormat>
  <Paragraphs>56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Batang</vt:lpstr>
      <vt:lpstr>Arial</vt:lpstr>
      <vt:lpstr>Avenir Next LT Pro Light</vt:lpstr>
      <vt:lpstr>Calibri</vt:lpstr>
      <vt:lpstr>Wingdings</vt:lpstr>
      <vt:lpstr>AlignmentVTI</vt:lpstr>
      <vt:lpstr>الدرس الثاني عشر  12回目のレッスン ２０２３・10・14 </vt:lpstr>
      <vt:lpstr>じゅぎょうのもくひょう</vt:lpstr>
      <vt:lpstr>PowerPoint Presentation</vt:lpstr>
      <vt:lpstr>（よむのれんしゅう）よんでください</vt:lpstr>
      <vt:lpstr>前置詞</vt:lpstr>
      <vt:lpstr>数字を読む練習(すうじをよむれんしゅう）ページ163+162 いっしょうによもう</vt:lpstr>
      <vt:lpstr>書く練習(かくれんしゅう） 次の文字を 1 つのぶんに結合してください</vt:lpstr>
      <vt:lpstr>リスニングの練習 تدريب على الاستماع  きいたことをそうりへんしてください</vt:lpstr>
      <vt:lpstr>アラビアの文化　（ゲストを讃える）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الثاني عشر  12回目のレッスン ２０２３・10・14 </dc:title>
  <dc:creator>ALKHATIB DANIA</dc:creator>
  <cp:lastModifiedBy>ALKHATIB DANIA</cp:lastModifiedBy>
  <cp:revision>2</cp:revision>
  <dcterms:created xsi:type="dcterms:W3CDTF">2023-10-14T05:22:37Z</dcterms:created>
  <dcterms:modified xsi:type="dcterms:W3CDTF">2023-10-15T10:18:14Z</dcterms:modified>
</cp:coreProperties>
</file>