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359" r:id="rId4"/>
    <p:sldId id="265" r:id="rId5"/>
    <p:sldId id="256" r:id="rId6"/>
    <p:sldId id="362" r:id="rId7"/>
    <p:sldId id="361" r:id="rId8"/>
    <p:sldId id="264" r:id="rId9"/>
    <p:sldId id="360" r:id="rId10"/>
    <p:sldId id="363" r:id="rId11"/>
    <p:sldId id="364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AAE4-8D87-4BD3-B825-41FE31E2771D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C77E5-AC3E-495A-88E6-D7B467A01E2C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7526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90605-C851-4741-AB3C-5CC6BD624010}" type="slidenum">
              <a:rPr lang="en-AE" smtClean="0"/>
              <a:t>12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2508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3E7B-DC48-08B0-5B0B-B63CE14BB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26C14-DBF1-C61A-C179-2774D6BA6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21392-D7A1-9477-2F62-81D569B8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B909B-D889-3B72-F8FC-F4548A72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CD8B-D944-E994-C900-CD4563E6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659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C67A-2FE7-4F9C-22A0-AF9DBF9A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0B35F-562A-B7A4-D41A-7E33806BA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34DEA-06CC-E858-58FB-1729994A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18216-993F-29CF-18FA-ACA8E118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6B7E-A572-A4BC-BEDA-0C64977D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262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43C07-D6E6-D297-E933-E18A4EAD5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D42E5-7165-FE41-9BE6-0CA710838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49CDD-4129-A919-253F-D1E10414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9190-A35A-AA1C-2306-A3127E0E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51242-99A7-96E2-E5FD-D67301BC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019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68986-11EF-B4A4-5B3D-A90A4CD4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A3D9-EC32-1D24-3867-0784CC4C7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85AB6-5725-CD1E-24C3-BEB08906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F1D4A-4C83-A5FD-7EFD-EED93EB46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14A0-ACE4-5806-908E-D9067400A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4099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9CC30-611D-7504-D3C5-A70290E9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A270F-9E58-5696-D5F5-750F3FDD2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70FE5-78CE-27A3-C9C2-0566666C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EF6BB-02AF-22A3-E3AE-9DCA033F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C981C-3C42-53B0-4F23-707CAEAB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1938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25334-C698-5974-F8C2-C4B7EB82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CA151-1F90-0724-4B08-9DB491093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8BD8C-C440-BF6C-4E2A-5F769C86F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CE307-8F11-9E7E-8E50-E943819A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B203B-6252-DF70-972F-C5E82899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FEDDD-F035-A29C-E8E4-76B81752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267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C127-83C5-6B2C-7D62-A91E37FD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92313-BDFB-6692-4E68-9D16FD3E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EFBD7-9A2C-97E0-B020-CB85D780D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1B786B-2FB1-C0B5-46BD-609D4FC7D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0A3CB7-5432-A455-1F1B-1B3681C892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49ABF3-0968-3CDB-9DA4-AA03E67C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20DE2-5092-8B5C-E02B-3EE055C9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43FD30-7588-0402-8199-9BE02DC56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9245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02BD-306B-597B-F5C7-DF325616F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4D7A3E-D07D-F187-380B-DA4152591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37750-8856-EBA1-BB3F-0A67DDC9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98C8B-13E9-E083-68D8-DC5C5D35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2506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6F2EE9-48D6-6666-2321-76C349B6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2D6E1-5763-C648-553E-085A8654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3F40AB-BF2B-E6A1-6649-4B21DCA6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4357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4CD4F-A9EB-24A8-9A14-8F91964E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27DF-22AE-744D-2E96-D0013AF68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314BD-B486-E521-DD2B-1579EFC90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8C464-4E6E-C04B-DE82-56B3329F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CA4A5-EDA6-D55F-B07C-73479D69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5239A-772E-DC39-3437-4C8DA602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433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C198-1976-46E1-2C55-D8F52EE3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F3E770-7326-E7B9-68C6-FC2355B98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79DEE-78EA-51FE-AB0C-CE4EF99B5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F41DA-65C2-0159-0130-D5C6AB64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02471-C5D2-B4D8-F7A3-60D75A189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5A31-7000-6965-051E-1216770F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4712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EBCC8-8619-473D-8F1E-C8F60FA8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AF573-EA12-8EBA-C6F6-F55D47102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2F6F0-59EB-03A9-7845-A140D571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C6AC-898F-46AF-B70C-C18E8B701237}" type="datetimeFigureOut">
              <a:rPr lang="en-AE" smtClean="0"/>
              <a:t>23/07/2023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7D4EA-4BC7-1C80-879C-99AD29AFCE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23D61-DC60-7D48-FBD7-AA9C3D6BBE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EFDD-B26E-44C8-976F-AF1091D802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765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5B4F1-10F3-590D-95EB-63436D56F6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" r="1083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C1CB19-B40F-2849-00BD-07ABBE23C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ja-JP" altLang="en-US" sz="5200">
                <a:solidFill>
                  <a:srgbClr val="FFFFFF"/>
                </a:solidFill>
              </a:rPr>
              <a:t>アラビア語</a:t>
            </a:r>
            <a:endParaRPr lang="en-AE" sz="52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B09BC-0BB6-AEC9-9455-3C6BCB665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ja-JP" altLang="en-US">
                <a:solidFill>
                  <a:srgbClr val="FFFFFF"/>
                </a:solidFill>
              </a:rPr>
              <a:t>ダニヤ　アルカティブ</a:t>
            </a:r>
            <a:endParaRPr lang="en-A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>
            <a:extLst>
              <a:ext uri="{FF2B5EF4-FFF2-40B4-BE49-F238E27FC236}">
                <a16:creationId xmlns:a16="http://schemas.microsoft.com/office/drawing/2014/main" id="{428FE78A-C0D4-8551-7015-C8EE49958B5E}"/>
              </a:ext>
            </a:extLst>
          </p:cNvPr>
          <p:cNvSpPr/>
          <p:nvPr/>
        </p:nvSpPr>
        <p:spPr>
          <a:xfrm>
            <a:off x="2072640" y="1097280"/>
            <a:ext cx="6756400" cy="4653280"/>
          </a:xfrm>
          <a:prstGeom prst="pen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800" dirty="0"/>
              <a:t>شكرا </a:t>
            </a:r>
          </a:p>
          <a:p>
            <a:pPr algn="ctr"/>
            <a:r>
              <a:rPr lang="en-AE" sz="4800" dirty="0" err="1"/>
              <a:t>Shokran</a:t>
            </a:r>
            <a:endParaRPr lang="en-AE" sz="4800" dirty="0"/>
          </a:p>
          <a:p>
            <a:pPr algn="ctr"/>
            <a:r>
              <a:rPr lang="ja-JP" altLang="en-US" sz="4800" dirty="0"/>
              <a:t>ありがとう</a:t>
            </a:r>
            <a:endParaRPr lang="en-AE" sz="4800" dirty="0"/>
          </a:p>
        </p:txBody>
      </p:sp>
    </p:spTree>
    <p:extLst>
      <p:ext uri="{BB962C8B-B14F-4D97-AF65-F5344CB8AC3E}">
        <p14:creationId xmlns:p14="http://schemas.microsoft.com/office/powerpoint/2010/main" val="144954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B12E6A01-F250-F47E-8F74-BAA6EDBC8E6F}"/>
              </a:ext>
            </a:extLst>
          </p:cNvPr>
          <p:cNvSpPr/>
          <p:nvPr/>
        </p:nvSpPr>
        <p:spPr>
          <a:xfrm>
            <a:off x="1341120" y="1229360"/>
            <a:ext cx="8382000" cy="488696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さようなら・</a:t>
            </a:r>
            <a:endParaRPr lang="en-AE" altLang="ja-JP" dirty="0"/>
          </a:p>
          <a:p>
            <a:pPr algn="ctr"/>
            <a:r>
              <a:rPr lang="en-US" dirty="0"/>
              <a:t>B</a:t>
            </a:r>
            <a:r>
              <a:rPr lang="en-AE" dirty="0"/>
              <a:t>ye bye</a:t>
            </a:r>
          </a:p>
          <a:p>
            <a:pPr algn="ctr"/>
            <a:endParaRPr lang="en-AE" dirty="0"/>
          </a:p>
          <a:p>
            <a:pPr algn="ctr"/>
            <a:r>
              <a:rPr lang="ar-JO" dirty="0"/>
              <a:t>مع السلامة</a:t>
            </a:r>
          </a:p>
          <a:p>
            <a:pPr algn="ctr"/>
            <a:r>
              <a:rPr lang="en-US" dirty="0"/>
              <a:t>M</a:t>
            </a:r>
            <a:r>
              <a:rPr lang="en-AE" dirty="0"/>
              <a:t>aa </a:t>
            </a:r>
            <a:r>
              <a:rPr lang="en-AE" dirty="0" err="1"/>
              <a:t>alsalamah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34778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F90D-B168-06D6-4AC5-B2E95E6A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62344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700" dirty="0"/>
            </a:br>
            <a:br>
              <a:rPr lang="en-US" sz="3700" dirty="0"/>
            </a:br>
            <a:r>
              <a:rPr lang="en-US" sz="3700" dirty="0" err="1"/>
              <a:t>Manga</a:t>
            </a:r>
            <a:r>
              <a:rPr lang="en-US" sz="3700" b="1" dirty="0" err="1">
                <a:solidFill>
                  <a:srgbClr val="92D050"/>
                </a:solidFill>
              </a:rPr>
              <a:t>مانجا</a:t>
            </a:r>
            <a:r>
              <a:rPr lang="en-US" sz="3700" b="1" dirty="0">
                <a:solidFill>
                  <a:srgbClr val="92D050"/>
                </a:solidFill>
              </a:rPr>
              <a:t>  </a:t>
            </a:r>
            <a:br>
              <a:rPr lang="en-US" sz="3700" dirty="0">
                <a:solidFill>
                  <a:srgbClr val="92D050"/>
                </a:solidFill>
              </a:rPr>
            </a:br>
            <a:r>
              <a:rPr lang="en-US" sz="3700" dirty="0"/>
              <a:t>Mango</a:t>
            </a:r>
            <a:br>
              <a:rPr lang="en-US" sz="3700" dirty="0"/>
            </a:br>
            <a:r>
              <a:rPr lang="ja-JP" altLang="en-US" sz="3700" dirty="0"/>
              <a:t>マンゴー</a:t>
            </a:r>
            <a:br>
              <a:rPr lang="en-US" altLang="ja-JP" sz="3700" dirty="0"/>
            </a:br>
            <a:endParaRPr lang="en-US" sz="3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5C2AB7-DD08-D851-29AA-07B2EA4F0986}"/>
              </a:ext>
            </a:extLst>
          </p:cNvPr>
          <p:cNvSpPr txBox="1">
            <a:spLocks/>
          </p:cNvSpPr>
          <p:nvPr/>
        </p:nvSpPr>
        <p:spPr>
          <a:xfrm>
            <a:off x="4247341" y="17417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/>
            </a:br>
            <a:r>
              <a:rPr lang="en-US" sz="3600" dirty="0" err="1"/>
              <a:t>tuffah</a:t>
            </a:r>
            <a:r>
              <a:rPr lang="en-US" sz="3600" dirty="0"/>
              <a:t> </a:t>
            </a:r>
            <a:r>
              <a:rPr lang="ar-JO" sz="3600" b="1" dirty="0">
                <a:solidFill>
                  <a:srgbClr val="92D050"/>
                </a:solidFill>
              </a:rPr>
              <a:t>تفاح</a:t>
            </a:r>
            <a:br>
              <a:rPr lang="ar-JO" sz="3600" b="1" dirty="0">
                <a:solidFill>
                  <a:srgbClr val="92D050"/>
                </a:solidFill>
              </a:rPr>
            </a:br>
            <a:r>
              <a:rPr lang="ja-JP" altLang="en-US" sz="3600" b="1" dirty="0">
                <a:solidFill>
                  <a:srgbClr val="92D050"/>
                </a:solidFill>
              </a:rPr>
              <a:t>りんご</a:t>
            </a:r>
            <a:br>
              <a:rPr lang="en-US" sz="3600" dirty="0"/>
            </a:br>
            <a:r>
              <a:rPr lang="en-US" sz="3600" dirty="0"/>
              <a:t>Apple</a:t>
            </a:r>
            <a:br>
              <a:rPr lang="en-US" sz="3600" dirty="0"/>
            </a:br>
            <a:endParaRPr lang="en-AE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D58C07-E9CB-148A-2E93-4BDFE5F7EED3}"/>
              </a:ext>
            </a:extLst>
          </p:cNvPr>
          <p:cNvSpPr txBox="1">
            <a:spLocks/>
          </p:cNvSpPr>
          <p:nvPr/>
        </p:nvSpPr>
        <p:spPr>
          <a:xfrm>
            <a:off x="7497314" y="1637394"/>
            <a:ext cx="5505814" cy="16904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>
                <a:solidFill>
                  <a:srgbClr val="92D050"/>
                </a:solidFill>
              </a:rPr>
              <a:t> </a:t>
            </a:r>
            <a:r>
              <a:rPr lang="ar-JO" sz="5300" b="1" dirty="0">
                <a:solidFill>
                  <a:srgbClr val="92D050"/>
                </a:solidFill>
              </a:rPr>
              <a:t>معلم </a:t>
            </a:r>
            <a:r>
              <a:rPr lang="en-US" dirty="0"/>
              <a:t>Muallem</a:t>
            </a:r>
            <a:br>
              <a:rPr lang="en-US" dirty="0"/>
            </a:br>
            <a:r>
              <a:rPr lang="ja-JP" altLang="en-US" dirty="0"/>
              <a:t>せんせい</a:t>
            </a:r>
            <a:br>
              <a:rPr lang="en-AE" altLang="ja-JP" dirty="0"/>
            </a:br>
            <a:r>
              <a:rPr lang="en-US" altLang="ja-JP" dirty="0"/>
              <a:t>teacher </a:t>
            </a:r>
            <a:br>
              <a:rPr lang="en-US" altLang="ja-JP" dirty="0"/>
            </a:b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5C45F4-5E94-0D2C-AC98-3A86F6551571}"/>
              </a:ext>
            </a:extLst>
          </p:cNvPr>
          <p:cNvSpPr txBox="1">
            <a:spLocks/>
          </p:cNvSpPr>
          <p:nvPr/>
        </p:nvSpPr>
        <p:spPr>
          <a:xfrm>
            <a:off x="3560089" y="266235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err="1"/>
              <a:t>taleb</a:t>
            </a:r>
            <a:r>
              <a:rPr lang="en-US" sz="4800" b="1" dirty="0" err="1">
                <a:solidFill>
                  <a:srgbClr val="92D050"/>
                </a:solidFill>
              </a:rPr>
              <a:t>طالب</a:t>
            </a:r>
            <a:br>
              <a:rPr lang="en-US" dirty="0"/>
            </a:br>
            <a:r>
              <a:rPr lang="ja-JP" altLang="en-US" dirty="0"/>
              <a:t>がくせい</a:t>
            </a:r>
            <a:br>
              <a:rPr lang="en-US" altLang="ja-JP" dirty="0"/>
            </a:br>
            <a:r>
              <a:rPr lang="en-US" altLang="ja-JP" dirty="0"/>
              <a:t>student </a:t>
            </a:r>
            <a:br>
              <a:rPr lang="en-US" altLang="ja-JP" dirty="0"/>
            </a:br>
            <a:br>
              <a:rPr lang="en-US" dirty="0"/>
            </a:b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FBE214C-9F68-DCE9-2FE4-E36046A5C11A}"/>
              </a:ext>
            </a:extLst>
          </p:cNvPr>
          <p:cNvSpPr txBox="1">
            <a:spLocks/>
          </p:cNvSpPr>
          <p:nvPr/>
        </p:nvSpPr>
        <p:spPr>
          <a:xfrm>
            <a:off x="6896710" y="258363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92D050"/>
                </a:solidFill>
              </a:rPr>
              <a:t>طبيب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dirty="0" err="1"/>
              <a:t>tabeeb</a:t>
            </a:r>
            <a:br>
              <a:rPr lang="en-US" dirty="0"/>
            </a:br>
            <a:r>
              <a:rPr lang="ja-JP" altLang="en-US" dirty="0"/>
              <a:t>いしゃ</a:t>
            </a:r>
            <a:br>
              <a:rPr lang="en-US" altLang="ja-JP" dirty="0"/>
            </a:br>
            <a:r>
              <a:rPr lang="en-US" altLang="ja-JP" dirty="0"/>
              <a:t>doctor</a:t>
            </a:r>
            <a:br>
              <a:rPr lang="en-US" altLang="ja-JP" dirty="0"/>
            </a:br>
            <a:br>
              <a:rPr lang="en-US" altLang="ja-JP" dirty="0"/>
            </a:br>
            <a:endParaRPr lang="en-US" dirty="0"/>
          </a:p>
        </p:txBody>
      </p:sp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7E46CC08-8EC0-D51B-7A29-268F1E38D140}"/>
              </a:ext>
            </a:extLst>
          </p:cNvPr>
          <p:cNvSpPr/>
          <p:nvPr/>
        </p:nvSpPr>
        <p:spPr>
          <a:xfrm>
            <a:off x="1767840" y="375920"/>
            <a:ext cx="6797040" cy="1001026"/>
          </a:xfrm>
          <a:prstGeom prst="round2Same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あたらしいことば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58247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92A4-E0F9-10E3-64C3-5E30A3F8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440" y="101004"/>
            <a:ext cx="10515600" cy="1325563"/>
          </a:xfrm>
        </p:spPr>
        <p:txBody>
          <a:bodyPr/>
          <a:lstStyle/>
          <a:p>
            <a:r>
              <a:rPr lang="ja-JP" altLang="en-US" b="0" i="0" dirty="0">
                <a:solidFill>
                  <a:srgbClr val="374151"/>
                </a:solidFill>
                <a:effectLst/>
                <a:latin typeface="Söhne"/>
              </a:rPr>
              <a:t>アラビア語の最初のクラスへようこそ！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FC5C39-E1E3-B096-C15B-9BF453A461DB}"/>
              </a:ext>
            </a:extLst>
          </p:cNvPr>
          <p:cNvSpPr txBox="1"/>
          <p:nvPr/>
        </p:nvSpPr>
        <p:spPr>
          <a:xfrm>
            <a:off x="8351520" y="1057235"/>
            <a:ext cx="527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２０２３・０７・２２</a:t>
            </a: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0020B9-D32D-DE61-FBBE-6091EE00EEAC}"/>
              </a:ext>
            </a:extLst>
          </p:cNvPr>
          <p:cNvSpPr txBox="1"/>
          <p:nvPr/>
        </p:nvSpPr>
        <p:spPr>
          <a:xfrm>
            <a:off x="394839" y="1576201"/>
            <a:ext cx="301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00FF"/>
                </a:highlight>
              </a:rPr>
              <a:t>コースのもくひょう</a:t>
            </a:r>
            <a:endParaRPr lang="en-AE" dirty="0">
              <a:highlight>
                <a:srgbClr val="FF00FF"/>
              </a:highlight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C064AD-ED3C-5238-289E-BB4BA9F7C2C9}"/>
              </a:ext>
            </a:extLst>
          </p:cNvPr>
          <p:cNvSpPr/>
          <p:nvPr/>
        </p:nvSpPr>
        <p:spPr>
          <a:xfrm>
            <a:off x="394839" y="2468880"/>
            <a:ext cx="3333881" cy="20726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あいせつ</a:t>
            </a:r>
            <a:endParaRPr lang="en-AE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45F0815-B583-A292-8FCE-B808CE03529F}"/>
              </a:ext>
            </a:extLst>
          </p:cNvPr>
          <p:cNvSpPr/>
          <p:nvPr/>
        </p:nvSpPr>
        <p:spPr>
          <a:xfrm>
            <a:off x="3982720" y="1680568"/>
            <a:ext cx="3007360" cy="24892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かいわ</a:t>
            </a:r>
            <a:endParaRPr lang="en-AE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Heptagon 8">
            <a:extLst>
              <a:ext uri="{FF2B5EF4-FFF2-40B4-BE49-F238E27FC236}">
                <a16:creationId xmlns:a16="http://schemas.microsoft.com/office/drawing/2014/main" id="{A1314768-45F6-C976-9DCE-C7AA5C9A894D}"/>
              </a:ext>
            </a:extLst>
          </p:cNvPr>
          <p:cNvSpPr/>
          <p:nvPr/>
        </p:nvSpPr>
        <p:spPr>
          <a:xfrm>
            <a:off x="7397531" y="1760867"/>
            <a:ext cx="3016469" cy="2912733"/>
          </a:xfrm>
          <a:prstGeom prst="heptagon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かきかた</a:t>
            </a:r>
            <a:endParaRPr lang="en-AE" dirty="0"/>
          </a:p>
        </p:txBody>
      </p:sp>
      <p:sp>
        <p:nvSpPr>
          <p:cNvPr id="10" name="Teardrop 9">
            <a:extLst>
              <a:ext uri="{FF2B5EF4-FFF2-40B4-BE49-F238E27FC236}">
                <a16:creationId xmlns:a16="http://schemas.microsoft.com/office/drawing/2014/main" id="{BFA2EBCC-54BA-9179-77E9-48363F0A67CE}"/>
              </a:ext>
            </a:extLst>
          </p:cNvPr>
          <p:cNvSpPr/>
          <p:nvPr/>
        </p:nvSpPr>
        <p:spPr>
          <a:xfrm>
            <a:off x="2524760" y="4638953"/>
            <a:ext cx="5923280" cy="1889760"/>
          </a:xfrm>
          <a:prstGeom prst="teardrop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よみかた</a:t>
            </a:r>
            <a:endParaRPr lang="en-A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17F3DE3-96BF-3FA3-574F-C86E0A1F32C1}"/>
              </a:ext>
            </a:extLst>
          </p:cNvPr>
          <p:cNvSpPr/>
          <p:nvPr/>
        </p:nvSpPr>
        <p:spPr>
          <a:xfrm>
            <a:off x="4297680" y="53544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B4D4AC-8233-4F03-F5ED-B4FFCC24D48F}"/>
              </a:ext>
            </a:extLst>
          </p:cNvPr>
          <p:cNvSpPr txBox="1"/>
          <p:nvPr/>
        </p:nvSpPr>
        <p:spPr>
          <a:xfrm>
            <a:off x="3728720" y="1576201"/>
            <a:ext cx="168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highlight>
                  <a:srgbClr val="FFFF00"/>
                </a:highlight>
              </a:rPr>
              <a:t>28</a:t>
            </a:r>
            <a:r>
              <a:rPr lang="ja-JP" altLang="en-US" dirty="0">
                <a:highlight>
                  <a:srgbClr val="FFFF00"/>
                </a:highlight>
              </a:rPr>
              <a:t>回</a:t>
            </a:r>
            <a:endParaRPr lang="en-AE" dirty="0">
              <a:highlight>
                <a:srgbClr val="FFFF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4B4CD3-02AB-7829-032E-C762FE1595E1}"/>
              </a:ext>
            </a:extLst>
          </p:cNvPr>
          <p:cNvSpPr txBox="1"/>
          <p:nvPr/>
        </p:nvSpPr>
        <p:spPr>
          <a:xfrm>
            <a:off x="6297799" y="1526420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00FF00"/>
                </a:highlight>
              </a:rPr>
              <a:t>９０分</a:t>
            </a:r>
            <a:endParaRPr lang="en-AE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1643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9EFD-665B-53DA-F762-C70E406A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いちばんめのじゅぎょうのもくひょう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33C6E-10B3-D1EE-BCFF-FEE9931743F6}"/>
              </a:ext>
            </a:extLst>
          </p:cNvPr>
          <p:cNvSpPr txBox="1"/>
          <p:nvPr/>
        </p:nvSpPr>
        <p:spPr>
          <a:xfrm>
            <a:off x="995680" y="2153920"/>
            <a:ext cx="8412480" cy="399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アラビア語のアルファベットと基本的な発音の紹介</a:t>
            </a:r>
            <a:endParaRPr lang="en-AE" sz="4400" kern="100" dirty="0">
              <a:solidFill>
                <a:srgbClr val="FF0000"/>
              </a:solidFill>
              <a:effectLst/>
              <a:latin typeface="+mj-lt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•</a:t>
            </a:r>
            <a:r>
              <a:rPr lang="en-US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 28 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のアラビア文字の紹介</a:t>
            </a:r>
            <a:endParaRPr lang="en-AE" sz="4400" kern="100" dirty="0">
              <a:solidFill>
                <a:srgbClr val="FF0000"/>
              </a:solidFill>
              <a:effectLst/>
              <a:latin typeface="+mj-lt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•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基本的な発音規則</a:t>
            </a:r>
            <a:endParaRPr lang="en-AE" sz="4400" kern="100" dirty="0">
              <a:solidFill>
                <a:srgbClr val="FF0000"/>
              </a:solidFill>
              <a:effectLst/>
              <a:latin typeface="+mj-lt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•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文字の書き方と発音の練習</a:t>
            </a:r>
            <a:endParaRPr lang="en-AE" sz="4400" kern="100" dirty="0">
              <a:solidFill>
                <a:srgbClr val="FF0000"/>
              </a:solidFill>
              <a:effectLst/>
              <a:latin typeface="+mj-lt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2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9CC036-3C2A-B0D3-769C-277088FC19F8}"/>
              </a:ext>
            </a:extLst>
          </p:cNvPr>
          <p:cNvSpPr txBox="1"/>
          <p:nvPr/>
        </p:nvSpPr>
        <p:spPr>
          <a:xfrm>
            <a:off x="2489812" y="1690688"/>
            <a:ext cx="126455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000" b="1" dirty="0">
                <a:highlight>
                  <a:srgbClr val="FFFF00"/>
                </a:highlight>
              </a:rPr>
              <a:t>أ ب ت ث ج ح خ</a:t>
            </a:r>
          </a:p>
          <a:p>
            <a:r>
              <a:rPr lang="ar-JO" sz="8000" b="1" dirty="0"/>
              <a:t> </a:t>
            </a:r>
            <a:r>
              <a:rPr lang="ar-JO" sz="8000" b="1" dirty="0">
                <a:highlight>
                  <a:srgbClr val="00FF00"/>
                </a:highlight>
              </a:rPr>
              <a:t>د ذ ر ز س ش ص</a:t>
            </a:r>
          </a:p>
          <a:p>
            <a:r>
              <a:rPr lang="ar-JO" sz="8000" b="1" dirty="0"/>
              <a:t> </a:t>
            </a:r>
            <a:r>
              <a:rPr lang="ar-JO" sz="8000" b="1" dirty="0">
                <a:highlight>
                  <a:srgbClr val="00FFFF"/>
                </a:highlight>
              </a:rPr>
              <a:t>ض ط ظ ع غ ف ق</a:t>
            </a:r>
          </a:p>
          <a:p>
            <a:r>
              <a:rPr lang="ar-JO" sz="8000" b="1" dirty="0"/>
              <a:t> ك ل م ن ه</a:t>
            </a:r>
            <a:r>
              <a:rPr lang="ar-JO" sz="8000" b="1" dirty="0">
                <a:solidFill>
                  <a:schemeClr val="bg1"/>
                </a:solidFill>
              </a:rPr>
              <a:t>ا</a:t>
            </a:r>
            <a:r>
              <a:rPr lang="ar-JO" sz="8000" b="1" dirty="0"/>
              <a:t> و ي </a:t>
            </a:r>
            <a:endParaRPr lang="en-AE" sz="8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AEB03E-8C5B-F09C-6631-B7BFF0B7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545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JO" dirty="0"/>
              <a:t>الحروف الأبجدية</a:t>
            </a:r>
            <a:br>
              <a:rPr lang="en-AE" dirty="0"/>
            </a:br>
            <a:r>
              <a:rPr lang="ja-JP" altLang="en-US" dirty="0"/>
              <a:t>アラビア語のアルファベット</a:t>
            </a:r>
            <a:br>
              <a:rPr lang="ar-JO" dirty="0"/>
            </a:br>
            <a:r>
              <a:rPr lang="en-AE" dirty="0"/>
              <a:t>The alphabet </a:t>
            </a:r>
          </a:p>
        </p:txBody>
      </p:sp>
    </p:spTree>
    <p:extLst>
      <p:ext uri="{BB962C8B-B14F-4D97-AF65-F5344CB8AC3E}">
        <p14:creationId xmlns:p14="http://schemas.microsoft.com/office/powerpoint/2010/main" val="66762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9D7EB3F-145D-49FF-AD30-AAB31FA9EF41}"/>
              </a:ext>
            </a:extLst>
          </p:cNvPr>
          <p:cNvSpPr/>
          <p:nvPr/>
        </p:nvSpPr>
        <p:spPr>
          <a:xfrm>
            <a:off x="1277301" y="1134538"/>
            <a:ext cx="9077287" cy="46024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72E1B9-88AF-7092-65F6-AF2313CB5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972" y="855411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ar-JO" sz="8900" b="1" u="sng" dirty="0">
                <a:solidFill>
                  <a:srgbClr val="92D050"/>
                </a:solidFill>
              </a:rPr>
              <a:t>مرحبا</a:t>
            </a:r>
            <a:r>
              <a:rPr lang="ar-JO" dirty="0"/>
              <a:t> </a:t>
            </a:r>
            <a:r>
              <a:rPr lang="en-US" dirty="0"/>
              <a:t>MARHABA</a:t>
            </a:r>
            <a:endParaRPr lang="en-AE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3A4D9D7-58D5-D7FB-4604-F19DE4760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r>
              <a:rPr lang="ja-JP" altLang="en-US" dirty="0"/>
              <a:t>こんにちは</a:t>
            </a:r>
            <a:endParaRPr lang="en-AE" altLang="ja-JP" dirty="0"/>
          </a:p>
          <a:p>
            <a:r>
              <a:rPr lang="en-US" dirty="0"/>
              <a:t>Hello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C2319B-3436-A810-9D41-D2973FEDB240}"/>
              </a:ext>
            </a:extLst>
          </p:cNvPr>
          <p:cNvSpPr txBox="1"/>
          <p:nvPr/>
        </p:nvSpPr>
        <p:spPr>
          <a:xfrm>
            <a:off x="3952240" y="247139"/>
            <a:ext cx="8239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chemeClr val="accent6">
                    <a:lumMod val="50000"/>
                  </a:schemeClr>
                </a:solidFill>
                <a:highlight>
                  <a:srgbClr val="FF00FF"/>
                </a:highlight>
              </a:rPr>
              <a:t>役に立つ文章</a:t>
            </a:r>
            <a:endParaRPr lang="en-AE" sz="4000" b="1" dirty="0">
              <a:solidFill>
                <a:schemeClr val="accent6">
                  <a:lumMod val="50000"/>
                </a:schemeClr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403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>
            <a:extLst>
              <a:ext uri="{FF2B5EF4-FFF2-40B4-BE49-F238E27FC236}">
                <a16:creationId xmlns:a16="http://schemas.microsoft.com/office/drawing/2014/main" id="{5DA1C703-377F-28E5-C03E-26881DFA8466}"/>
              </a:ext>
            </a:extLst>
          </p:cNvPr>
          <p:cNvSpPr/>
          <p:nvPr/>
        </p:nvSpPr>
        <p:spPr>
          <a:xfrm>
            <a:off x="1534160" y="1259840"/>
            <a:ext cx="7853680" cy="4358640"/>
          </a:xfrm>
          <a:prstGeom prst="plaqu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Sabah </a:t>
            </a:r>
            <a:r>
              <a:rPr lang="en-US" sz="4800" dirty="0" err="1"/>
              <a:t>Alkhair</a:t>
            </a:r>
            <a:r>
              <a:rPr lang="en-US" sz="4800" dirty="0"/>
              <a:t> </a:t>
            </a:r>
          </a:p>
          <a:p>
            <a:pPr algn="ctr"/>
            <a:r>
              <a:rPr lang="ja-JP" altLang="en-US" sz="4800" dirty="0"/>
              <a:t>おはようございます。</a:t>
            </a:r>
            <a:endParaRPr lang="en-AE" altLang="ja-JP" sz="4800" dirty="0"/>
          </a:p>
          <a:p>
            <a:pPr algn="ctr"/>
            <a:r>
              <a:rPr lang="ar-JO" sz="4800" dirty="0"/>
              <a:t>صباح الخير </a:t>
            </a:r>
            <a:endParaRPr lang="en-AE" sz="4800" dirty="0"/>
          </a:p>
        </p:txBody>
      </p:sp>
    </p:spTree>
    <p:extLst>
      <p:ext uri="{BB962C8B-B14F-4D97-AF65-F5344CB8AC3E}">
        <p14:creationId xmlns:p14="http://schemas.microsoft.com/office/powerpoint/2010/main" val="345013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C52083BD-F96F-508C-3AF3-6E427261792C}"/>
              </a:ext>
            </a:extLst>
          </p:cNvPr>
          <p:cNvSpPr/>
          <p:nvPr/>
        </p:nvSpPr>
        <p:spPr>
          <a:xfrm>
            <a:off x="1635760" y="589280"/>
            <a:ext cx="6309360" cy="54356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/>
              <a:t>こんばんわ</a:t>
            </a:r>
            <a:endParaRPr lang="en-AE" altLang="ja-JP" sz="3600" dirty="0"/>
          </a:p>
          <a:p>
            <a:pPr algn="ctr"/>
            <a:r>
              <a:rPr lang="ar-JO" sz="3600" dirty="0"/>
              <a:t>مساء الخير </a:t>
            </a:r>
          </a:p>
          <a:p>
            <a:pPr algn="ctr"/>
            <a:r>
              <a:rPr lang="en-US" sz="3600" dirty="0" err="1"/>
              <a:t>Masaa</a:t>
            </a:r>
            <a:r>
              <a:rPr lang="en-US" sz="3600" dirty="0"/>
              <a:t> </a:t>
            </a:r>
            <a:r>
              <a:rPr lang="en-US" sz="3600" dirty="0" err="1"/>
              <a:t>alkhair</a:t>
            </a:r>
            <a:endParaRPr lang="en-AE" sz="3600" dirty="0"/>
          </a:p>
        </p:txBody>
      </p:sp>
    </p:spTree>
    <p:extLst>
      <p:ext uri="{BB962C8B-B14F-4D97-AF65-F5344CB8AC3E}">
        <p14:creationId xmlns:p14="http://schemas.microsoft.com/office/powerpoint/2010/main" val="215776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7400EB-00C8-9ABE-3532-03470312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591" y="2086157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ما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اسمك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؟ ma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isumuka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ja-JP" alt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お名前はなんですか？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What’s your name </a:t>
            </a:r>
            <a:r>
              <a:rPr lang="ja-JP" alt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？</a:t>
            </a:r>
            <a:br>
              <a:rPr lang="en-US" altLang="ja-JP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5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EDEA65-B12B-2486-A2FA-4C22689E3C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2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346</Words>
  <Application>Microsoft Office PowerPoint</Application>
  <PresentationFormat>Widescreen</PresentationFormat>
  <Paragraphs>48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Söhne</vt:lpstr>
      <vt:lpstr>Arial</vt:lpstr>
      <vt:lpstr>Calibri</vt:lpstr>
      <vt:lpstr>Calibri Light</vt:lpstr>
      <vt:lpstr>Office Theme</vt:lpstr>
      <vt:lpstr>アラビア語</vt:lpstr>
      <vt:lpstr>アラビア語の最初のクラスへようこそ！</vt:lpstr>
      <vt:lpstr>いちばんめのじゅぎょうのもくひょう</vt:lpstr>
      <vt:lpstr>الحروف الأبجدية アラビア語のアルファベット The alphabet </vt:lpstr>
      <vt:lpstr>     مرحبا MARHABA</vt:lpstr>
      <vt:lpstr>PowerPoint Presentation</vt:lpstr>
      <vt:lpstr>PowerPoint Presentation</vt:lpstr>
      <vt:lpstr>  ما اسمك ؟ ma isumuka? お名前はなんですか？ What’s your name ？  </vt:lpstr>
      <vt:lpstr>PowerPoint Presentation</vt:lpstr>
      <vt:lpstr>PowerPoint Presentation</vt:lpstr>
      <vt:lpstr>PowerPoint Presentation</vt:lpstr>
      <vt:lpstr>  Mangaمانجا   Mango マンゴー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アラビア語</dc:title>
  <dc:creator>ALKHATIB DANIA</dc:creator>
  <cp:lastModifiedBy>ALKHATIB DANIA</cp:lastModifiedBy>
  <cp:revision>3</cp:revision>
  <dcterms:created xsi:type="dcterms:W3CDTF">2023-07-23T08:50:42Z</dcterms:created>
  <dcterms:modified xsi:type="dcterms:W3CDTF">2023-07-23T09:08:47Z</dcterms:modified>
</cp:coreProperties>
</file>